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5"/>
  </p:notesMasterIdLst>
  <p:handoutMasterIdLst>
    <p:handoutMasterId r:id="rId56"/>
  </p:handoutMasterIdLst>
  <p:sldIdLst>
    <p:sldId id="511" r:id="rId5"/>
    <p:sldId id="512" r:id="rId6"/>
    <p:sldId id="358" r:id="rId7"/>
    <p:sldId id="359" r:id="rId8"/>
    <p:sldId id="1313" r:id="rId9"/>
    <p:sldId id="1140" r:id="rId10"/>
    <p:sldId id="1141" r:id="rId11"/>
    <p:sldId id="1066" r:id="rId12"/>
    <p:sldId id="1142" r:id="rId13"/>
    <p:sldId id="1143" r:id="rId14"/>
    <p:sldId id="1105" r:id="rId15"/>
    <p:sldId id="1069" r:id="rId16"/>
    <p:sldId id="1144" r:id="rId17"/>
    <p:sldId id="1152" r:id="rId18"/>
    <p:sldId id="1145" r:id="rId19"/>
    <p:sldId id="1156" r:id="rId20"/>
    <p:sldId id="513" r:id="rId21"/>
    <p:sldId id="1033" r:id="rId22"/>
    <p:sldId id="1119" r:id="rId23"/>
    <p:sldId id="515" r:id="rId24"/>
    <p:sldId id="514" r:id="rId25"/>
    <p:sldId id="1314" r:id="rId26"/>
    <p:sldId id="546" r:id="rId27"/>
    <p:sldId id="521" r:id="rId28"/>
    <p:sldId id="532" r:id="rId29"/>
    <p:sldId id="530" r:id="rId30"/>
    <p:sldId id="533" r:id="rId31"/>
    <p:sldId id="544" r:id="rId32"/>
    <p:sldId id="540" r:id="rId33"/>
    <p:sldId id="541" r:id="rId34"/>
    <p:sldId id="542" r:id="rId35"/>
    <p:sldId id="543" r:id="rId36"/>
    <p:sldId id="505" r:id="rId37"/>
    <p:sldId id="545" r:id="rId38"/>
    <p:sldId id="315" r:id="rId39"/>
    <p:sldId id="316" r:id="rId40"/>
    <p:sldId id="508" r:id="rId41"/>
    <p:sldId id="474" r:id="rId42"/>
    <p:sldId id="328" r:id="rId43"/>
    <p:sldId id="547" r:id="rId44"/>
    <p:sldId id="555" r:id="rId45"/>
    <p:sldId id="517" r:id="rId46"/>
    <p:sldId id="516" r:id="rId47"/>
    <p:sldId id="518" r:id="rId48"/>
    <p:sldId id="519" r:id="rId49"/>
    <p:sldId id="257" r:id="rId50"/>
    <p:sldId id="1311" r:id="rId51"/>
    <p:sldId id="1312" r:id="rId52"/>
    <p:sldId id="520" r:id="rId53"/>
    <p:sldId id="1315" r:id="rId54"/>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6433CA75-E056-426E-8CF6-0982AEB85F20}">
          <p14:sldIdLst>
            <p14:sldId id="511"/>
            <p14:sldId id="512"/>
            <p14:sldId id="358"/>
            <p14:sldId id="359"/>
            <p14:sldId id="1313"/>
            <p14:sldId id="1140"/>
            <p14:sldId id="1141"/>
            <p14:sldId id="1066"/>
            <p14:sldId id="1142"/>
            <p14:sldId id="1143"/>
            <p14:sldId id="1105"/>
            <p14:sldId id="1069"/>
            <p14:sldId id="1144"/>
            <p14:sldId id="1152"/>
            <p14:sldId id="1145"/>
            <p14:sldId id="1156"/>
            <p14:sldId id="513"/>
            <p14:sldId id="1033"/>
            <p14:sldId id="1119"/>
            <p14:sldId id="515"/>
            <p14:sldId id="514"/>
            <p14:sldId id="1314"/>
            <p14:sldId id="546"/>
            <p14:sldId id="521"/>
            <p14:sldId id="532"/>
            <p14:sldId id="530"/>
            <p14:sldId id="533"/>
            <p14:sldId id="544"/>
            <p14:sldId id="540"/>
            <p14:sldId id="541"/>
            <p14:sldId id="542"/>
            <p14:sldId id="543"/>
            <p14:sldId id="505"/>
            <p14:sldId id="545"/>
            <p14:sldId id="315"/>
            <p14:sldId id="316"/>
            <p14:sldId id="508"/>
            <p14:sldId id="474"/>
            <p14:sldId id="328"/>
            <p14:sldId id="547"/>
            <p14:sldId id="555"/>
            <p14:sldId id="517"/>
            <p14:sldId id="516"/>
            <p14:sldId id="518"/>
            <p14:sldId id="519"/>
            <p14:sldId id="257"/>
            <p14:sldId id="1311"/>
            <p14:sldId id="1312"/>
            <p14:sldId id="520"/>
            <p14:sldId id="131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ian van Kalmthout" initials="KvK" lastIdx="6" clrIdx="0">
    <p:extLst>
      <p:ext uri="{19B8F6BF-5375-455C-9EA6-DF929625EA0E}">
        <p15:presenceInfo xmlns:p15="http://schemas.microsoft.com/office/powerpoint/2012/main" userId="S::kristian.vankalmthout@kncvtbc.org::8ca7716d-a59d-4bf8-a191-fa1da954dc0e" providerId="AD"/>
      </p:ext>
    </p:extLst>
  </p:cmAuthor>
  <p:cmAuthor id="2" name="Rachel Powers" initials="RP" lastIdx="7" clrIdx="1">
    <p:extLst>
      <p:ext uri="{19B8F6BF-5375-455C-9EA6-DF929625EA0E}">
        <p15:presenceInfo xmlns:p15="http://schemas.microsoft.com/office/powerpoint/2012/main" userId="S::rachel.powers@kncvtbc.org::fd6dab3e-2192-4f52-9808-8b717143d2ac" providerId="AD"/>
      </p:ext>
    </p:extLst>
  </p:cmAuthor>
  <p:cmAuthor id="3" name="Egwuma Efo" initials="EE" lastIdx="14" clrIdx="2">
    <p:extLst>
      <p:ext uri="{19B8F6BF-5375-455C-9EA6-DF929625EA0E}">
        <p15:presenceInfo xmlns:p15="http://schemas.microsoft.com/office/powerpoint/2012/main" userId="Egwuma Efo" providerId="None"/>
      </p:ext>
    </p:extLst>
  </p:cmAuthor>
  <p:cmAuthor id="4" name="Eunice Moturi" initials="EM" lastIdx="21" clrIdx="3">
    <p:extLst>
      <p:ext uri="{19B8F6BF-5375-455C-9EA6-DF929625EA0E}">
        <p15:presenceInfo xmlns:p15="http://schemas.microsoft.com/office/powerpoint/2012/main" userId="S::eunice.moturi@kncvtbc.org::eab08a3d-a8ef-4722-aade-8ab26d2da052" providerId="AD"/>
      </p:ext>
    </p:extLst>
  </p:cmAuthor>
  <p:cmAuthor id="5" name="Abbakar Msafiri" initials="AM" lastIdx="3" clrIdx="4">
    <p:extLst>
      <p:ext uri="{19B8F6BF-5375-455C-9EA6-DF929625EA0E}">
        <p15:presenceInfo xmlns:p15="http://schemas.microsoft.com/office/powerpoint/2012/main" userId="S::abbakar.msafiri@kncvtbc.org::577d4338-2226-4405-878f-7c8354600fd7" providerId="AD"/>
      </p:ext>
    </p:extLst>
  </p:cmAuthor>
  <p:cmAuthor id="6" name="Andrew Mganga" initials="AM" lastIdx="3" clrIdx="5">
    <p:extLst>
      <p:ext uri="{19B8F6BF-5375-455C-9EA6-DF929625EA0E}">
        <p15:presenceInfo xmlns:p15="http://schemas.microsoft.com/office/powerpoint/2012/main" userId="S::andrew.mganga@kncvtbc.org::c8e59dba-e419-4739-9f55-8f9e80b08be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2820C"/>
    <a:srgbClr val="135848"/>
    <a:srgbClr val="60BEED"/>
    <a:srgbClr val="FC1601"/>
    <a:srgbClr val="ECEC4D"/>
    <a:srgbClr val="4DC04D"/>
    <a:srgbClr val="E9E748"/>
    <a:srgbClr val="20B020"/>
    <a:srgbClr val="B63D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0F9841-DDFA-43CD-B6D9-4E9A3E777874}" v="51" dt="2022-01-13T12:02:02.6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8408" autoAdjust="0"/>
  </p:normalViewPr>
  <p:slideViewPr>
    <p:cSldViewPr snapToGrid="0">
      <p:cViewPr varScale="1">
        <p:scale>
          <a:sx n="52" d="100"/>
          <a:sy n="52" d="100"/>
        </p:scale>
        <p:origin x="1204" y="7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6" d="100"/>
          <a:sy n="66" d="100"/>
        </p:scale>
        <p:origin x="1856" y="3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ez de Kruijf - Carter" userId="41bea759-b4ec-4396-94ea-51870c656b03" providerId="ADAL" clId="{370F9841-DDFA-43CD-B6D9-4E9A3E777874}"/>
    <pc:docChg chg="undo custSel addSld delSld modSld sldOrd addSection delSection modSection">
      <pc:chgData name="Inez de Kruijf - Carter" userId="41bea759-b4ec-4396-94ea-51870c656b03" providerId="ADAL" clId="{370F9841-DDFA-43CD-B6D9-4E9A3E777874}" dt="2022-01-13T12:07:19.332" v="599" actId="20577"/>
      <pc:docMkLst>
        <pc:docMk/>
      </pc:docMkLst>
      <pc:sldChg chg="modSp mod">
        <pc:chgData name="Inez de Kruijf - Carter" userId="41bea759-b4ec-4396-94ea-51870c656b03" providerId="ADAL" clId="{370F9841-DDFA-43CD-B6D9-4E9A3E777874}" dt="2022-01-13T12:00:09.652" v="508" actId="14100"/>
        <pc:sldMkLst>
          <pc:docMk/>
          <pc:sldMk cId="0" sldId="257"/>
        </pc:sldMkLst>
        <pc:spChg chg="mod">
          <ac:chgData name="Inez de Kruijf - Carter" userId="41bea759-b4ec-4396-94ea-51870c656b03" providerId="ADAL" clId="{370F9841-DDFA-43CD-B6D9-4E9A3E777874}" dt="2022-01-13T12:00:09.652" v="508" actId="14100"/>
          <ac:spMkLst>
            <pc:docMk/>
            <pc:sldMk cId="0" sldId="257"/>
            <ac:spMk id="3" creationId="{E5B757AA-41FC-46F0-B6F9-BA7D0324C101}"/>
          </ac:spMkLst>
        </pc:spChg>
      </pc:sldChg>
      <pc:sldChg chg="modSp mod modNotesTx">
        <pc:chgData name="Inez de Kruijf - Carter" userId="41bea759-b4ec-4396-94ea-51870c656b03" providerId="ADAL" clId="{370F9841-DDFA-43CD-B6D9-4E9A3E777874}" dt="2022-01-13T11:59:14.036" v="501" actId="20577"/>
        <pc:sldMkLst>
          <pc:docMk/>
          <pc:sldMk cId="3469421941" sldId="328"/>
        </pc:sldMkLst>
        <pc:spChg chg="mod">
          <ac:chgData name="Inez de Kruijf - Carter" userId="41bea759-b4ec-4396-94ea-51870c656b03" providerId="ADAL" clId="{370F9841-DDFA-43CD-B6D9-4E9A3E777874}" dt="2022-01-13T11:59:06.086" v="500" actId="20577"/>
          <ac:spMkLst>
            <pc:docMk/>
            <pc:sldMk cId="3469421941" sldId="328"/>
            <ac:spMk id="2" creationId="{1611BF07-C936-4EEB-8E1D-7B9554CCD103}"/>
          </ac:spMkLst>
        </pc:spChg>
      </pc:sldChg>
      <pc:sldChg chg="addSp modSp mod">
        <pc:chgData name="Inez de Kruijf - Carter" userId="41bea759-b4ec-4396-94ea-51870c656b03" providerId="ADAL" clId="{370F9841-DDFA-43CD-B6D9-4E9A3E777874}" dt="2022-01-13T11:48:10.905" v="222" actId="1076"/>
        <pc:sldMkLst>
          <pc:docMk/>
          <pc:sldMk cId="1130166687" sldId="358"/>
        </pc:sldMkLst>
        <pc:spChg chg="add mod">
          <ac:chgData name="Inez de Kruijf - Carter" userId="41bea759-b4ec-4396-94ea-51870c656b03" providerId="ADAL" clId="{370F9841-DDFA-43CD-B6D9-4E9A3E777874}" dt="2022-01-13T11:48:01.585" v="220" actId="208"/>
          <ac:spMkLst>
            <pc:docMk/>
            <pc:sldMk cId="1130166687" sldId="358"/>
            <ac:spMk id="2" creationId="{E465B643-0FEE-473C-9552-505DF391FF2A}"/>
          </ac:spMkLst>
        </pc:spChg>
        <pc:spChg chg="mod">
          <ac:chgData name="Inez de Kruijf - Carter" userId="41bea759-b4ec-4396-94ea-51870c656b03" providerId="ADAL" clId="{370F9841-DDFA-43CD-B6D9-4E9A3E777874}" dt="2022-01-13T11:48:10.905" v="222" actId="1076"/>
          <ac:spMkLst>
            <pc:docMk/>
            <pc:sldMk cId="1130166687" sldId="358"/>
            <ac:spMk id="44" creationId="{30B0601A-1A64-427D-B1BA-2B6F4C14F149}"/>
          </ac:spMkLst>
        </pc:spChg>
        <pc:spChg chg="mod">
          <ac:chgData name="Inez de Kruijf - Carter" userId="41bea759-b4ec-4396-94ea-51870c656b03" providerId="ADAL" clId="{370F9841-DDFA-43CD-B6D9-4E9A3E777874}" dt="2022-01-13T11:48:10.905" v="222" actId="1076"/>
          <ac:spMkLst>
            <pc:docMk/>
            <pc:sldMk cId="1130166687" sldId="358"/>
            <ac:spMk id="45" creationId="{4A52338B-52BE-4013-BAAD-92A7AB4D8C03}"/>
          </ac:spMkLst>
        </pc:spChg>
        <pc:spChg chg="mod">
          <ac:chgData name="Inez de Kruijf - Carter" userId="41bea759-b4ec-4396-94ea-51870c656b03" providerId="ADAL" clId="{370F9841-DDFA-43CD-B6D9-4E9A3E777874}" dt="2022-01-13T11:48:10.905" v="222" actId="1076"/>
          <ac:spMkLst>
            <pc:docMk/>
            <pc:sldMk cId="1130166687" sldId="358"/>
            <ac:spMk id="46" creationId="{C091DE85-068E-445F-B869-48C62079A3AB}"/>
          </ac:spMkLst>
        </pc:spChg>
        <pc:spChg chg="mod">
          <ac:chgData name="Inez de Kruijf - Carter" userId="41bea759-b4ec-4396-94ea-51870c656b03" providerId="ADAL" clId="{370F9841-DDFA-43CD-B6D9-4E9A3E777874}" dt="2022-01-13T11:48:10.905" v="222" actId="1076"/>
          <ac:spMkLst>
            <pc:docMk/>
            <pc:sldMk cId="1130166687" sldId="358"/>
            <ac:spMk id="47" creationId="{02F985FF-FB8F-4849-B8AE-C7F8ACB6DF45}"/>
          </ac:spMkLst>
        </pc:spChg>
        <pc:grpChg chg="mod">
          <ac:chgData name="Inez de Kruijf - Carter" userId="41bea759-b4ec-4396-94ea-51870c656b03" providerId="ADAL" clId="{370F9841-DDFA-43CD-B6D9-4E9A3E777874}" dt="2022-01-13T11:48:10.905" v="222" actId="1076"/>
          <ac:grpSpMkLst>
            <pc:docMk/>
            <pc:sldMk cId="1130166687" sldId="358"/>
            <ac:grpSpMk id="43" creationId="{354A1A9C-E18F-4C38-A368-6188A8522935}"/>
          </ac:grpSpMkLst>
        </pc:grpChg>
        <pc:picChg chg="mod">
          <ac:chgData name="Inez de Kruijf - Carter" userId="41bea759-b4ec-4396-94ea-51870c656b03" providerId="ADAL" clId="{370F9841-DDFA-43CD-B6D9-4E9A3E777874}" dt="2022-01-13T11:48:10.905" v="222" actId="1076"/>
          <ac:picMkLst>
            <pc:docMk/>
            <pc:sldMk cId="1130166687" sldId="358"/>
            <ac:picMk id="48" creationId="{9028F113-3F45-4735-A02D-A234F4A6A2F1}"/>
          </ac:picMkLst>
        </pc:picChg>
        <pc:picChg chg="mod">
          <ac:chgData name="Inez de Kruijf - Carter" userId="41bea759-b4ec-4396-94ea-51870c656b03" providerId="ADAL" clId="{370F9841-DDFA-43CD-B6D9-4E9A3E777874}" dt="2022-01-13T11:48:10.905" v="222" actId="1076"/>
          <ac:picMkLst>
            <pc:docMk/>
            <pc:sldMk cId="1130166687" sldId="358"/>
            <ac:picMk id="49" creationId="{325C54D5-3D3E-4B7B-927F-D0CB33528FA6}"/>
          </ac:picMkLst>
        </pc:picChg>
        <pc:picChg chg="mod">
          <ac:chgData name="Inez de Kruijf - Carter" userId="41bea759-b4ec-4396-94ea-51870c656b03" providerId="ADAL" clId="{370F9841-DDFA-43CD-B6D9-4E9A3E777874}" dt="2022-01-13T11:48:10.905" v="222" actId="1076"/>
          <ac:picMkLst>
            <pc:docMk/>
            <pc:sldMk cId="1130166687" sldId="358"/>
            <ac:picMk id="50" creationId="{36F4DDF0-5775-4CF0-A8AD-FA1CF1A286EF}"/>
          </ac:picMkLst>
        </pc:picChg>
        <pc:picChg chg="mod">
          <ac:chgData name="Inez de Kruijf - Carter" userId="41bea759-b4ec-4396-94ea-51870c656b03" providerId="ADAL" clId="{370F9841-DDFA-43CD-B6D9-4E9A3E777874}" dt="2022-01-13T11:48:10.905" v="222" actId="1076"/>
          <ac:picMkLst>
            <pc:docMk/>
            <pc:sldMk cId="1130166687" sldId="358"/>
            <ac:picMk id="51" creationId="{288C96CE-4292-40DB-B35F-D17C56DD1064}"/>
          </ac:picMkLst>
        </pc:picChg>
        <pc:picChg chg="mod">
          <ac:chgData name="Inez de Kruijf - Carter" userId="41bea759-b4ec-4396-94ea-51870c656b03" providerId="ADAL" clId="{370F9841-DDFA-43CD-B6D9-4E9A3E777874}" dt="2022-01-13T11:48:10.905" v="222" actId="1076"/>
          <ac:picMkLst>
            <pc:docMk/>
            <pc:sldMk cId="1130166687" sldId="358"/>
            <ac:picMk id="52" creationId="{CD20CC80-0944-437D-92AB-6A2F6F09E777}"/>
          </ac:picMkLst>
        </pc:picChg>
        <pc:picChg chg="mod">
          <ac:chgData name="Inez de Kruijf - Carter" userId="41bea759-b4ec-4396-94ea-51870c656b03" providerId="ADAL" clId="{370F9841-DDFA-43CD-B6D9-4E9A3E777874}" dt="2022-01-13T11:48:10.905" v="222" actId="1076"/>
          <ac:picMkLst>
            <pc:docMk/>
            <pc:sldMk cId="1130166687" sldId="358"/>
            <ac:picMk id="53" creationId="{C223857B-DF0D-43E5-B7AF-F5A6C7A52FC2}"/>
          </ac:picMkLst>
        </pc:picChg>
        <pc:picChg chg="mod">
          <ac:chgData name="Inez de Kruijf - Carter" userId="41bea759-b4ec-4396-94ea-51870c656b03" providerId="ADAL" clId="{370F9841-DDFA-43CD-B6D9-4E9A3E777874}" dt="2022-01-13T11:48:10.905" v="222" actId="1076"/>
          <ac:picMkLst>
            <pc:docMk/>
            <pc:sldMk cId="1130166687" sldId="358"/>
            <ac:picMk id="54" creationId="{1F589A27-9AAF-4143-8942-EA5AFA2E5662}"/>
          </ac:picMkLst>
        </pc:picChg>
        <pc:picChg chg="mod">
          <ac:chgData name="Inez de Kruijf - Carter" userId="41bea759-b4ec-4396-94ea-51870c656b03" providerId="ADAL" clId="{370F9841-DDFA-43CD-B6D9-4E9A3E777874}" dt="2022-01-13T11:48:10.905" v="222" actId="1076"/>
          <ac:picMkLst>
            <pc:docMk/>
            <pc:sldMk cId="1130166687" sldId="358"/>
            <ac:picMk id="55" creationId="{85DFECF7-8F97-41C1-8DD2-4D0380143625}"/>
          </ac:picMkLst>
        </pc:picChg>
        <pc:picChg chg="mod">
          <ac:chgData name="Inez de Kruijf - Carter" userId="41bea759-b4ec-4396-94ea-51870c656b03" providerId="ADAL" clId="{370F9841-DDFA-43CD-B6D9-4E9A3E777874}" dt="2022-01-13T11:48:10.905" v="222" actId="1076"/>
          <ac:picMkLst>
            <pc:docMk/>
            <pc:sldMk cId="1130166687" sldId="358"/>
            <ac:picMk id="56" creationId="{8AE1AAC9-38CC-4F97-B637-9694D9CDBE92}"/>
          </ac:picMkLst>
        </pc:picChg>
        <pc:picChg chg="mod">
          <ac:chgData name="Inez de Kruijf - Carter" userId="41bea759-b4ec-4396-94ea-51870c656b03" providerId="ADAL" clId="{370F9841-DDFA-43CD-B6D9-4E9A3E777874}" dt="2022-01-13T11:48:10.905" v="222" actId="1076"/>
          <ac:picMkLst>
            <pc:docMk/>
            <pc:sldMk cId="1130166687" sldId="358"/>
            <ac:picMk id="57" creationId="{FC00188A-CD85-4F70-9F9D-ECE92ADB319A}"/>
          </ac:picMkLst>
        </pc:picChg>
      </pc:sldChg>
      <pc:sldChg chg="ord">
        <pc:chgData name="Inez de Kruijf - Carter" userId="41bea759-b4ec-4396-94ea-51870c656b03" providerId="ADAL" clId="{370F9841-DDFA-43CD-B6D9-4E9A3E777874}" dt="2022-01-13T11:47:06.031" v="210"/>
        <pc:sldMkLst>
          <pc:docMk/>
          <pc:sldMk cId="1614005366" sldId="359"/>
        </pc:sldMkLst>
      </pc:sldChg>
      <pc:sldChg chg="addSp delSp modSp mod">
        <pc:chgData name="Inez de Kruijf - Carter" userId="41bea759-b4ec-4396-94ea-51870c656b03" providerId="ADAL" clId="{370F9841-DDFA-43CD-B6D9-4E9A3E777874}" dt="2022-01-13T11:46:06.671" v="208" actId="1076"/>
        <pc:sldMkLst>
          <pc:docMk/>
          <pc:sldMk cId="2603630762" sldId="511"/>
        </pc:sldMkLst>
        <pc:spChg chg="mod">
          <ac:chgData name="Inez de Kruijf - Carter" userId="41bea759-b4ec-4396-94ea-51870c656b03" providerId="ADAL" clId="{370F9841-DDFA-43CD-B6D9-4E9A3E777874}" dt="2022-01-13T11:45:32.025" v="139" actId="14100"/>
          <ac:spMkLst>
            <pc:docMk/>
            <pc:sldMk cId="2603630762" sldId="511"/>
            <ac:spMk id="4" creationId="{DD34ACC3-585A-4302-A608-3DAE61DF2976}"/>
          </ac:spMkLst>
        </pc:spChg>
        <pc:spChg chg="add del mod">
          <ac:chgData name="Inez de Kruijf - Carter" userId="41bea759-b4ec-4396-94ea-51870c656b03" providerId="ADAL" clId="{370F9841-DDFA-43CD-B6D9-4E9A3E777874}" dt="2022-01-13T11:46:06.671" v="208" actId="1076"/>
          <ac:spMkLst>
            <pc:docMk/>
            <pc:sldMk cId="2603630762" sldId="511"/>
            <ac:spMk id="5" creationId="{B6352F2C-5D7F-468E-8A5C-CD77287E71C3}"/>
          </ac:spMkLst>
        </pc:spChg>
      </pc:sldChg>
      <pc:sldChg chg="addSp delSp modSp mod modClrScheme chgLayout">
        <pc:chgData name="Inez de Kruijf - Carter" userId="41bea759-b4ec-4396-94ea-51870c656b03" providerId="ADAL" clId="{370F9841-DDFA-43CD-B6D9-4E9A3E777874}" dt="2022-01-13T11:14:23.254" v="16" actId="20577"/>
        <pc:sldMkLst>
          <pc:docMk/>
          <pc:sldMk cId="3235785866" sldId="512"/>
        </pc:sldMkLst>
        <pc:spChg chg="del">
          <ac:chgData name="Inez de Kruijf - Carter" userId="41bea759-b4ec-4396-94ea-51870c656b03" providerId="ADAL" clId="{370F9841-DDFA-43CD-B6D9-4E9A3E777874}" dt="2022-01-13T11:14:00.797" v="0" actId="700"/>
          <ac:spMkLst>
            <pc:docMk/>
            <pc:sldMk cId="3235785866" sldId="512"/>
            <ac:spMk id="2" creationId="{E6292788-DBBC-489E-8BD4-B33F33B74288}"/>
          </ac:spMkLst>
        </pc:spChg>
        <pc:spChg chg="add mod">
          <ac:chgData name="Inez de Kruijf - Carter" userId="41bea759-b4ec-4396-94ea-51870c656b03" providerId="ADAL" clId="{370F9841-DDFA-43CD-B6D9-4E9A3E777874}" dt="2022-01-13T11:14:01.539" v="1"/>
          <ac:spMkLst>
            <pc:docMk/>
            <pc:sldMk cId="3235785866" sldId="512"/>
            <ac:spMk id="3" creationId="{23D2914C-4C39-4B3A-AFC5-FA70B4D0AA89}"/>
          </ac:spMkLst>
        </pc:spChg>
        <pc:spChg chg="add mod">
          <ac:chgData name="Inez de Kruijf - Carter" userId="41bea759-b4ec-4396-94ea-51870c656b03" providerId="ADAL" clId="{370F9841-DDFA-43CD-B6D9-4E9A3E777874}" dt="2022-01-13T11:14:23.254" v="16" actId="20577"/>
          <ac:spMkLst>
            <pc:docMk/>
            <pc:sldMk cId="3235785866" sldId="512"/>
            <ac:spMk id="4" creationId="{EE1CEF82-8F5A-44BD-8537-7132BCA32CEA}"/>
          </ac:spMkLst>
        </pc:spChg>
        <pc:picChg chg="add mod">
          <ac:chgData name="Inez de Kruijf - Carter" userId="41bea759-b4ec-4396-94ea-51870c656b03" providerId="ADAL" clId="{370F9841-DDFA-43CD-B6D9-4E9A3E777874}" dt="2022-01-13T11:14:01.539" v="1"/>
          <ac:picMkLst>
            <pc:docMk/>
            <pc:sldMk cId="3235785866" sldId="512"/>
            <ac:picMk id="5" creationId="{3F71DE1B-53A0-4F55-B31A-86C2F0E5A436}"/>
          </ac:picMkLst>
        </pc:picChg>
        <pc:picChg chg="add mod">
          <ac:chgData name="Inez de Kruijf - Carter" userId="41bea759-b4ec-4396-94ea-51870c656b03" providerId="ADAL" clId="{370F9841-DDFA-43CD-B6D9-4E9A3E777874}" dt="2022-01-13T11:14:01.539" v="1"/>
          <ac:picMkLst>
            <pc:docMk/>
            <pc:sldMk cId="3235785866" sldId="512"/>
            <ac:picMk id="6" creationId="{C88BF995-951A-41E1-8053-79C14068E74E}"/>
          </ac:picMkLst>
        </pc:picChg>
      </pc:sldChg>
      <pc:sldChg chg="addSp modSp new ord">
        <pc:chgData name="Inez de Kruijf - Carter" userId="41bea759-b4ec-4396-94ea-51870c656b03" providerId="ADAL" clId="{370F9841-DDFA-43CD-B6D9-4E9A3E777874}" dt="2022-01-13T11:47:21.383" v="214"/>
        <pc:sldMkLst>
          <pc:docMk/>
          <pc:sldMk cId="1645065611" sldId="513"/>
        </pc:sldMkLst>
        <pc:spChg chg="add mod">
          <ac:chgData name="Inez de Kruijf - Carter" userId="41bea759-b4ec-4396-94ea-51870c656b03" providerId="ADAL" clId="{370F9841-DDFA-43CD-B6D9-4E9A3E777874}" dt="2022-01-13T11:14:38.800" v="18"/>
          <ac:spMkLst>
            <pc:docMk/>
            <pc:sldMk cId="1645065611" sldId="513"/>
            <ac:spMk id="2" creationId="{69CCEF9E-93A0-403C-806D-638700781631}"/>
          </ac:spMkLst>
        </pc:spChg>
        <pc:spChg chg="add mod">
          <ac:chgData name="Inez de Kruijf - Carter" userId="41bea759-b4ec-4396-94ea-51870c656b03" providerId="ADAL" clId="{370F9841-DDFA-43CD-B6D9-4E9A3E777874}" dt="2022-01-13T11:14:38.800" v="18"/>
          <ac:spMkLst>
            <pc:docMk/>
            <pc:sldMk cId="1645065611" sldId="513"/>
            <ac:spMk id="3" creationId="{FF80921F-A06D-4E52-96A9-7751030EC6D0}"/>
          </ac:spMkLst>
        </pc:spChg>
        <pc:spChg chg="add mod">
          <ac:chgData name="Inez de Kruijf - Carter" userId="41bea759-b4ec-4396-94ea-51870c656b03" providerId="ADAL" clId="{370F9841-DDFA-43CD-B6D9-4E9A3E777874}" dt="2022-01-13T11:14:38.800" v="18"/>
          <ac:spMkLst>
            <pc:docMk/>
            <pc:sldMk cId="1645065611" sldId="513"/>
            <ac:spMk id="5" creationId="{27BE6BAA-C7C4-42F3-9F3F-2BF00904A4C3}"/>
          </ac:spMkLst>
        </pc:spChg>
        <pc:spChg chg="add mod">
          <ac:chgData name="Inez de Kruijf - Carter" userId="41bea759-b4ec-4396-94ea-51870c656b03" providerId="ADAL" clId="{370F9841-DDFA-43CD-B6D9-4E9A3E777874}" dt="2022-01-13T11:14:38.800" v="18"/>
          <ac:spMkLst>
            <pc:docMk/>
            <pc:sldMk cId="1645065611" sldId="513"/>
            <ac:spMk id="6" creationId="{31EAEAE7-9C0E-4F90-989E-8EE18D454107}"/>
          </ac:spMkLst>
        </pc:spChg>
        <pc:spChg chg="add mod">
          <ac:chgData name="Inez de Kruijf - Carter" userId="41bea759-b4ec-4396-94ea-51870c656b03" providerId="ADAL" clId="{370F9841-DDFA-43CD-B6D9-4E9A3E777874}" dt="2022-01-13T11:14:38.800" v="18"/>
          <ac:spMkLst>
            <pc:docMk/>
            <pc:sldMk cId="1645065611" sldId="513"/>
            <ac:spMk id="7" creationId="{1D1A6B86-E778-444B-BD58-860C2170DF48}"/>
          </ac:spMkLst>
        </pc:spChg>
        <pc:picChg chg="add mod">
          <ac:chgData name="Inez de Kruijf - Carter" userId="41bea759-b4ec-4396-94ea-51870c656b03" providerId="ADAL" clId="{370F9841-DDFA-43CD-B6D9-4E9A3E777874}" dt="2022-01-13T11:14:38.800" v="18"/>
          <ac:picMkLst>
            <pc:docMk/>
            <pc:sldMk cId="1645065611" sldId="513"/>
            <ac:picMk id="4" creationId="{C989CE96-4573-4A9D-AD6B-F1416FBC5B61}"/>
          </ac:picMkLst>
        </pc:picChg>
      </pc:sldChg>
      <pc:sldChg chg="addSp modSp new mod modNotesTx">
        <pc:chgData name="Inez de Kruijf - Carter" userId="41bea759-b4ec-4396-94ea-51870c656b03" providerId="ADAL" clId="{370F9841-DDFA-43CD-B6D9-4E9A3E777874}" dt="2022-01-13T11:53:44.606" v="346" actId="1076"/>
        <pc:sldMkLst>
          <pc:docMk/>
          <pc:sldMk cId="947169287" sldId="514"/>
        </pc:sldMkLst>
        <pc:spChg chg="add mod">
          <ac:chgData name="Inez de Kruijf - Carter" userId="41bea759-b4ec-4396-94ea-51870c656b03" providerId="ADAL" clId="{370F9841-DDFA-43CD-B6D9-4E9A3E777874}" dt="2022-01-13T11:15:07.735" v="20"/>
          <ac:spMkLst>
            <pc:docMk/>
            <pc:sldMk cId="947169287" sldId="514"/>
            <ac:spMk id="2" creationId="{CB860673-6A7F-4891-989E-0662376269A5}"/>
          </ac:spMkLst>
        </pc:spChg>
        <pc:spChg chg="mod">
          <ac:chgData name="Inez de Kruijf - Carter" userId="41bea759-b4ec-4396-94ea-51870c656b03" providerId="ADAL" clId="{370F9841-DDFA-43CD-B6D9-4E9A3E777874}" dt="2022-01-13T11:15:07.735" v="20"/>
          <ac:spMkLst>
            <pc:docMk/>
            <pc:sldMk cId="947169287" sldId="514"/>
            <ac:spMk id="7" creationId="{6A762DFF-C187-432E-B914-44A17F4BC5A9}"/>
          </ac:spMkLst>
        </pc:spChg>
        <pc:spChg chg="add mod">
          <ac:chgData name="Inez de Kruijf - Carter" userId="41bea759-b4ec-4396-94ea-51870c656b03" providerId="ADAL" clId="{370F9841-DDFA-43CD-B6D9-4E9A3E777874}" dt="2022-01-13T11:15:07.735" v="20"/>
          <ac:spMkLst>
            <pc:docMk/>
            <pc:sldMk cId="947169287" sldId="514"/>
            <ac:spMk id="9" creationId="{00D100E1-6FFC-4C16-A16D-1A7469A92CCB}"/>
          </ac:spMkLst>
        </pc:spChg>
        <pc:spChg chg="add mod">
          <ac:chgData name="Inez de Kruijf - Carter" userId="41bea759-b4ec-4396-94ea-51870c656b03" providerId="ADAL" clId="{370F9841-DDFA-43CD-B6D9-4E9A3E777874}" dt="2022-01-13T11:15:07.735" v="20"/>
          <ac:spMkLst>
            <pc:docMk/>
            <pc:sldMk cId="947169287" sldId="514"/>
            <ac:spMk id="10" creationId="{836F5EE0-FE2F-4EE8-AFF6-2AA69CB825E3}"/>
          </ac:spMkLst>
        </pc:spChg>
        <pc:spChg chg="add mod">
          <ac:chgData name="Inez de Kruijf - Carter" userId="41bea759-b4ec-4396-94ea-51870c656b03" providerId="ADAL" clId="{370F9841-DDFA-43CD-B6D9-4E9A3E777874}" dt="2022-01-13T11:15:07.735" v="20"/>
          <ac:spMkLst>
            <pc:docMk/>
            <pc:sldMk cId="947169287" sldId="514"/>
            <ac:spMk id="11" creationId="{C021F3AB-5CF8-4E0C-8335-08F4E8940660}"/>
          </ac:spMkLst>
        </pc:spChg>
        <pc:grpChg chg="add mod">
          <ac:chgData name="Inez de Kruijf - Carter" userId="41bea759-b4ec-4396-94ea-51870c656b03" providerId="ADAL" clId="{370F9841-DDFA-43CD-B6D9-4E9A3E777874}" dt="2022-01-13T11:15:07.735" v="20"/>
          <ac:grpSpMkLst>
            <pc:docMk/>
            <pc:sldMk cId="947169287" sldId="514"/>
            <ac:grpSpMk id="3" creationId="{4A8832B0-5103-4D2F-B5E7-EC14BABFA1CF}"/>
          </ac:grpSpMkLst>
        </pc:grpChg>
        <pc:grpChg chg="mod">
          <ac:chgData name="Inez de Kruijf - Carter" userId="41bea759-b4ec-4396-94ea-51870c656b03" providerId="ADAL" clId="{370F9841-DDFA-43CD-B6D9-4E9A3E777874}" dt="2022-01-13T11:15:07.735" v="20"/>
          <ac:grpSpMkLst>
            <pc:docMk/>
            <pc:sldMk cId="947169287" sldId="514"/>
            <ac:grpSpMk id="4" creationId="{B5BBDDE2-C00E-4AF8-A164-562152ED456D}"/>
          </ac:grpSpMkLst>
        </pc:grpChg>
        <pc:picChg chg="mod">
          <ac:chgData name="Inez de Kruijf - Carter" userId="41bea759-b4ec-4396-94ea-51870c656b03" providerId="ADAL" clId="{370F9841-DDFA-43CD-B6D9-4E9A3E777874}" dt="2022-01-13T11:15:07.735" v="20"/>
          <ac:picMkLst>
            <pc:docMk/>
            <pc:sldMk cId="947169287" sldId="514"/>
            <ac:picMk id="5" creationId="{0D29D18D-1C5E-4697-B246-43D648BA3D94}"/>
          </ac:picMkLst>
        </pc:picChg>
        <pc:picChg chg="mod">
          <ac:chgData name="Inez de Kruijf - Carter" userId="41bea759-b4ec-4396-94ea-51870c656b03" providerId="ADAL" clId="{370F9841-DDFA-43CD-B6D9-4E9A3E777874}" dt="2022-01-13T11:15:07.735" v="20"/>
          <ac:picMkLst>
            <pc:docMk/>
            <pc:sldMk cId="947169287" sldId="514"/>
            <ac:picMk id="6" creationId="{533BE0F4-5B47-4857-B7D8-5E054FE7DC0C}"/>
          </ac:picMkLst>
        </pc:picChg>
        <pc:picChg chg="add mod">
          <ac:chgData name="Inez de Kruijf - Carter" userId="41bea759-b4ec-4396-94ea-51870c656b03" providerId="ADAL" clId="{370F9841-DDFA-43CD-B6D9-4E9A3E777874}" dt="2022-01-13T11:15:07.735" v="20"/>
          <ac:picMkLst>
            <pc:docMk/>
            <pc:sldMk cId="947169287" sldId="514"/>
            <ac:picMk id="8" creationId="{B7C358B9-913B-44A4-B663-483913FB03A6}"/>
          </ac:picMkLst>
        </pc:picChg>
        <pc:picChg chg="add mod">
          <ac:chgData name="Inez de Kruijf - Carter" userId="41bea759-b4ec-4396-94ea-51870c656b03" providerId="ADAL" clId="{370F9841-DDFA-43CD-B6D9-4E9A3E777874}" dt="2022-01-13T11:53:42.868" v="345" actId="1076"/>
          <ac:picMkLst>
            <pc:docMk/>
            <pc:sldMk cId="947169287" sldId="514"/>
            <ac:picMk id="12" creationId="{94BFCE42-98DD-4FE1-AEFE-69CF9183FCE2}"/>
          </ac:picMkLst>
        </pc:picChg>
        <pc:picChg chg="add mod">
          <ac:chgData name="Inez de Kruijf - Carter" userId="41bea759-b4ec-4396-94ea-51870c656b03" providerId="ADAL" clId="{370F9841-DDFA-43CD-B6D9-4E9A3E777874}" dt="2022-01-13T11:53:40.995" v="344" actId="1076"/>
          <ac:picMkLst>
            <pc:docMk/>
            <pc:sldMk cId="947169287" sldId="514"/>
            <ac:picMk id="13" creationId="{B6EFEA3B-7F7C-46C4-ABFB-C04FE52AA318}"/>
          </ac:picMkLst>
        </pc:picChg>
        <pc:picChg chg="add mod">
          <ac:chgData name="Inez de Kruijf - Carter" userId="41bea759-b4ec-4396-94ea-51870c656b03" providerId="ADAL" clId="{370F9841-DDFA-43CD-B6D9-4E9A3E777874}" dt="2022-01-13T11:53:44.606" v="346" actId="1076"/>
          <ac:picMkLst>
            <pc:docMk/>
            <pc:sldMk cId="947169287" sldId="514"/>
            <ac:picMk id="14" creationId="{C9CEA65D-8CCA-4175-962A-D05260477262}"/>
          </ac:picMkLst>
        </pc:picChg>
      </pc:sldChg>
      <pc:sldChg chg="addSp modSp new mod ord">
        <pc:chgData name="Inez de Kruijf - Carter" userId="41bea759-b4ec-4396-94ea-51870c656b03" providerId="ADAL" clId="{370F9841-DDFA-43CD-B6D9-4E9A3E777874}" dt="2022-01-13T12:07:19.332" v="599" actId="20577"/>
        <pc:sldMkLst>
          <pc:docMk/>
          <pc:sldMk cId="654297576" sldId="515"/>
        </pc:sldMkLst>
        <pc:spChg chg="add mod">
          <ac:chgData name="Inez de Kruijf - Carter" userId="41bea759-b4ec-4396-94ea-51870c656b03" providerId="ADAL" clId="{370F9841-DDFA-43CD-B6D9-4E9A3E777874}" dt="2022-01-13T12:07:19.332" v="599" actId="20577"/>
          <ac:spMkLst>
            <pc:docMk/>
            <pc:sldMk cId="654297576" sldId="515"/>
            <ac:spMk id="2" creationId="{D66FF8C1-E9B2-49E8-A1F1-D4A8A6D7C79A}"/>
          </ac:spMkLst>
        </pc:spChg>
        <pc:spChg chg="add mod">
          <ac:chgData name="Inez de Kruijf - Carter" userId="41bea759-b4ec-4396-94ea-51870c656b03" providerId="ADAL" clId="{370F9841-DDFA-43CD-B6D9-4E9A3E777874}" dt="2022-01-13T11:43:23.437" v="76" actId="5793"/>
          <ac:spMkLst>
            <pc:docMk/>
            <pc:sldMk cId="654297576" sldId="515"/>
            <ac:spMk id="3" creationId="{D43FB4C0-E5CA-45DE-B892-D825C68A52B2}"/>
          </ac:spMkLst>
        </pc:spChg>
        <pc:spChg chg="mod">
          <ac:chgData name="Inez de Kruijf - Carter" userId="41bea759-b4ec-4396-94ea-51870c656b03" providerId="ADAL" clId="{370F9841-DDFA-43CD-B6D9-4E9A3E777874}" dt="2022-01-13T11:15:23.251" v="22"/>
          <ac:spMkLst>
            <pc:docMk/>
            <pc:sldMk cId="654297576" sldId="515"/>
            <ac:spMk id="7" creationId="{6E76AC31-FEBE-4EDE-9447-3650EF8062C7}"/>
          </ac:spMkLst>
        </pc:spChg>
        <pc:spChg chg="mod">
          <ac:chgData name="Inez de Kruijf - Carter" userId="41bea759-b4ec-4396-94ea-51870c656b03" providerId="ADAL" clId="{370F9841-DDFA-43CD-B6D9-4E9A3E777874}" dt="2022-01-13T11:15:23.251" v="22"/>
          <ac:spMkLst>
            <pc:docMk/>
            <pc:sldMk cId="654297576" sldId="515"/>
            <ac:spMk id="10" creationId="{119CFEE5-803A-4BD4-B37B-39296FF5D428}"/>
          </ac:spMkLst>
        </pc:spChg>
        <pc:spChg chg="mod">
          <ac:chgData name="Inez de Kruijf - Carter" userId="41bea759-b4ec-4396-94ea-51870c656b03" providerId="ADAL" clId="{370F9841-DDFA-43CD-B6D9-4E9A3E777874}" dt="2022-01-13T11:15:23.251" v="22"/>
          <ac:spMkLst>
            <pc:docMk/>
            <pc:sldMk cId="654297576" sldId="515"/>
            <ac:spMk id="13" creationId="{E4F12F20-88E3-4B80-9CD8-20603ADEB143}"/>
          </ac:spMkLst>
        </pc:spChg>
        <pc:spChg chg="mod">
          <ac:chgData name="Inez de Kruijf - Carter" userId="41bea759-b4ec-4396-94ea-51870c656b03" providerId="ADAL" clId="{370F9841-DDFA-43CD-B6D9-4E9A3E777874}" dt="2022-01-13T11:15:23.251" v="22"/>
          <ac:spMkLst>
            <pc:docMk/>
            <pc:sldMk cId="654297576" sldId="515"/>
            <ac:spMk id="16" creationId="{587B7FB1-577E-44C8-86E2-9E58492265ED}"/>
          </ac:spMkLst>
        </pc:spChg>
        <pc:spChg chg="mod">
          <ac:chgData name="Inez de Kruijf - Carter" userId="41bea759-b4ec-4396-94ea-51870c656b03" providerId="ADAL" clId="{370F9841-DDFA-43CD-B6D9-4E9A3E777874}" dt="2022-01-13T11:15:23.251" v="22"/>
          <ac:spMkLst>
            <pc:docMk/>
            <pc:sldMk cId="654297576" sldId="515"/>
            <ac:spMk id="19" creationId="{A87B8D97-8A06-45D2-8417-44C4FCEACA54}"/>
          </ac:spMkLst>
        </pc:spChg>
        <pc:grpChg chg="add mod">
          <ac:chgData name="Inez de Kruijf - Carter" userId="41bea759-b4ec-4396-94ea-51870c656b03" providerId="ADAL" clId="{370F9841-DDFA-43CD-B6D9-4E9A3E777874}" dt="2022-01-13T11:15:23.251" v="22"/>
          <ac:grpSpMkLst>
            <pc:docMk/>
            <pc:sldMk cId="654297576" sldId="515"/>
            <ac:grpSpMk id="5" creationId="{E5EF94BC-32EC-40B9-9C30-DE8B3F40367C}"/>
          </ac:grpSpMkLst>
        </pc:grpChg>
        <pc:grpChg chg="add mod">
          <ac:chgData name="Inez de Kruijf - Carter" userId="41bea759-b4ec-4396-94ea-51870c656b03" providerId="ADAL" clId="{370F9841-DDFA-43CD-B6D9-4E9A3E777874}" dt="2022-01-13T11:15:23.251" v="22"/>
          <ac:grpSpMkLst>
            <pc:docMk/>
            <pc:sldMk cId="654297576" sldId="515"/>
            <ac:grpSpMk id="8" creationId="{EC9227A1-A961-461E-A778-EE1A2E11094C}"/>
          </ac:grpSpMkLst>
        </pc:grpChg>
        <pc:grpChg chg="add mod">
          <ac:chgData name="Inez de Kruijf - Carter" userId="41bea759-b4ec-4396-94ea-51870c656b03" providerId="ADAL" clId="{370F9841-DDFA-43CD-B6D9-4E9A3E777874}" dt="2022-01-13T11:15:23.251" v="22"/>
          <ac:grpSpMkLst>
            <pc:docMk/>
            <pc:sldMk cId="654297576" sldId="515"/>
            <ac:grpSpMk id="11" creationId="{0B8E62B2-7D7C-48E5-9E5F-5168424F8454}"/>
          </ac:grpSpMkLst>
        </pc:grpChg>
        <pc:grpChg chg="add mod">
          <ac:chgData name="Inez de Kruijf - Carter" userId="41bea759-b4ec-4396-94ea-51870c656b03" providerId="ADAL" clId="{370F9841-DDFA-43CD-B6D9-4E9A3E777874}" dt="2022-01-13T11:15:23.251" v="22"/>
          <ac:grpSpMkLst>
            <pc:docMk/>
            <pc:sldMk cId="654297576" sldId="515"/>
            <ac:grpSpMk id="14" creationId="{99969A70-740C-4EED-AEB9-3CF34F69C37B}"/>
          </ac:grpSpMkLst>
        </pc:grpChg>
        <pc:grpChg chg="add mod">
          <ac:chgData name="Inez de Kruijf - Carter" userId="41bea759-b4ec-4396-94ea-51870c656b03" providerId="ADAL" clId="{370F9841-DDFA-43CD-B6D9-4E9A3E777874}" dt="2022-01-13T11:15:23.251" v="22"/>
          <ac:grpSpMkLst>
            <pc:docMk/>
            <pc:sldMk cId="654297576" sldId="515"/>
            <ac:grpSpMk id="17" creationId="{D33E7633-55AC-4347-8740-A4DBDAC4D7D3}"/>
          </ac:grpSpMkLst>
        </pc:grpChg>
        <pc:picChg chg="add mod">
          <ac:chgData name="Inez de Kruijf - Carter" userId="41bea759-b4ec-4396-94ea-51870c656b03" providerId="ADAL" clId="{370F9841-DDFA-43CD-B6D9-4E9A3E777874}" dt="2022-01-13T11:15:23.251" v="22"/>
          <ac:picMkLst>
            <pc:docMk/>
            <pc:sldMk cId="654297576" sldId="515"/>
            <ac:picMk id="4" creationId="{DD2FF820-4163-4AFF-96BB-3B0301F4FCF3}"/>
          </ac:picMkLst>
        </pc:picChg>
        <pc:picChg chg="mod">
          <ac:chgData name="Inez de Kruijf - Carter" userId="41bea759-b4ec-4396-94ea-51870c656b03" providerId="ADAL" clId="{370F9841-DDFA-43CD-B6D9-4E9A3E777874}" dt="2022-01-13T11:15:23.251" v="22"/>
          <ac:picMkLst>
            <pc:docMk/>
            <pc:sldMk cId="654297576" sldId="515"/>
            <ac:picMk id="6" creationId="{A9FC0445-ACFD-4A08-AFCB-B8B376DB49BB}"/>
          </ac:picMkLst>
        </pc:picChg>
        <pc:picChg chg="mod">
          <ac:chgData name="Inez de Kruijf - Carter" userId="41bea759-b4ec-4396-94ea-51870c656b03" providerId="ADAL" clId="{370F9841-DDFA-43CD-B6D9-4E9A3E777874}" dt="2022-01-13T11:15:23.251" v="22"/>
          <ac:picMkLst>
            <pc:docMk/>
            <pc:sldMk cId="654297576" sldId="515"/>
            <ac:picMk id="9" creationId="{1E5C1A96-97FA-44AF-87D5-C5C5E53D94F3}"/>
          </ac:picMkLst>
        </pc:picChg>
        <pc:picChg chg="mod">
          <ac:chgData name="Inez de Kruijf - Carter" userId="41bea759-b4ec-4396-94ea-51870c656b03" providerId="ADAL" clId="{370F9841-DDFA-43CD-B6D9-4E9A3E777874}" dt="2022-01-13T11:15:23.251" v="22"/>
          <ac:picMkLst>
            <pc:docMk/>
            <pc:sldMk cId="654297576" sldId="515"/>
            <ac:picMk id="12" creationId="{7D3ACA92-E0E4-4986-935B-A3B2204AD872}"/>
          </ac:picMkLst>
        </pc:picChg>
        <pc:picChg chg="mod">
          <ac:chgData name="Inez de Kruijf - Carter" userId="41bea759-b4ec-4396-94ea-51870c656b03" providerId="ADAL" clId="{370F9841-DDFA-43CD-B6D9-4E9A3E777874}" dt="2022-01-13T11:15:23.251" v="22"/>
          <ac:picMkLst>
            <pc:docMk/>
            <pc:sldMk cId="654297576" sldId="515"/>
            <ac:picMk id="15" creationId="{4D45C1F6-23B6-4E74-85E0-68E01116DD09}"/>
          </ac:picMkLst>
        </pc:picChg>
        <pc:picChg chg="mod">
          <ac:chgData name="Inez de Kruijf - Carter" userId="41bea759-b4ec-4396-94ea-51870c656b03" providerId="ADAL" clId="{370F9841-DDFA-43CD-B6D9-4E9A3E777874}" dt="2022-01-13T11:15:23.251" v="22"/>
          <ac:picMkLst>
            <pc:docMk/>
            <pc:sldMk cId="654297576" sldId="515"/>
            <ac:picMk id="18" creationId="{42FB3E3D-CE97-411B-85F5-A932552084AC}"/>
          </ac:picMkLst>
        </pc:picChg>
      </pc:sldChg>
      <pc:sldChg chg="addSp modSp new">
        <pc:chgData name="Inez de Kruijf - Carter" userId="41bea759-b4ec-4396-94ea-51870c656b03" providerId="ADAL" clId="{370F9841-DDFA-43CD-B6D9-4E9A3E777874}" dt="2022-01-13T11:15:49.274" v="24"/>
        <pc:sldMkLst>
          <pc:docMk/>
          <pc:sldMk cId="3086024841" sldId="516"/>
        </pc:sldMkLst>
        <pc:spChg chg="add mod">
          <ac:chgData name="Inez de Kruijf - Carter" userId="41bea759-b4ec-4396-94ea-51870c656b03" providerId="ADAL" clId="{370F9841-DDFA-43CD-B6D9-4E9A3E777874}" dt="2022-01-13T11:15:49.274" v="24"/>
          <ac:spMkLst>
            <pc:docMk/>
            <pc:sldMk cId="3086024841" sldId="516"/>
            <ac:spMk id="2" creationId="{D7146161-132D-4D55-A7F8-14D9CB5BE8B8}"/>
          </ac:spMkLst>
        </pc:spChg>
        <pc:spChg chg="add mod">
          <ac:chgData name="Inez de Kruijf - Carter" userId="41bea759-b4ec-4396-94ea-51870c656b03" providerId="ADAL" clId="{370F9841-DDFA-43CD-B6D9-4E9A3E777874}" dt="2022-01-13T11:15:49.274" v="24"/>
          <ac:spMkLst>
            <pc:docMk/>
            <pc:sldMk cId="3086024841" sldId="516"/>
            <ac:spMk id="3" creationId="{4F31BF13-A2D7-42A5-B144-CD028914640B}"/>
          </ac:spMkLst>
        </pc:spChg>
      </pc:sldChg>
      <pc:sldChg chg="addSp modSp new ord">
        <pc:chgData name="Inez de Kruijf - Carter" userId="41bea759-b4ec-4396-94ea-51870c656b03" providerId="ADAL" clId="{370F9841-DDFA-43CD-B6D9-4E9A3E777874}" dt="2022-01-13T11:59:41.120" v="503"/>
        <pc:sldMkLst>
          <pc:docMk/>
          <pc:sldMk cId="20310855" sldId="517"/>
        </pc:sldMkLst>
        <pc:spChg chg="mod">
          <ac:chgData name="Inez de Kruijf - Carter" userId="41bea759-b4ec-4396-94ea-51870c656b03" providerId="ADAL" clId="{370F9841-DDFA-43CD-B6D9-4E9A3E777874}" dt="2022-01-13T11:16:12.859" v="26"/>
          <ac:spMkLst>
            <pc:docMk/>
            <pc:sldMk cId="20310855" sldId="517"/>
            <ac:spMk id="6" creationId="{850494CE-1E01-4B43-A899-F20F2E9FF769}"/>
          </ac:spMkLst>
        </pc:spChg>
        <pc:spChg chg="mod">
          <ac:chgData name="Inez de Kruijf - Carter" userId="41bea759-b4ec-4396-94ea-51870c656b03" providerId="ADAL" clId="{370F9841-DDFA-43CD-B6D9-4E9A3E777874}" dt="2022-01-13T11:16:12.859" v="26"/>
          <ac:spMkLst>
            <pc:docMk/>
            <pc:sldMk cId="20310855" sldId="517"/>
            <ac:spMk id="10" creationId="{970DE155-16F0-4AED-9177-1F9D7826883E}"/>
          </ac:spMkLst>
        </pc:spChg>
        <pc:spChg chg="add mod">
          <ac:chgData name="Inez de Kruijf - Carter" userId="41bea759-b4ec-4396-94ea-51870c656b03" providerId="ADAL" clId="{370F9841-DDFA-43CD-B6D9-4E9A3E777874}" dt="2022-01-13T11:16:12.859" v="26"/>
          <ac:spMkLst>
            <pc:docMk/>
            <pc:sldMk cId="20310855" sldId="517"/>
            <ac:spMk id="11" creationId="{47C1FFDF-79C0-441F-82E3-12A76B822531}"/>
          </ac:spMkLst>
        </pc:spChg>
        <pc:spChg chg="add mod">
          <ac:chgData name="Inez de Kruijf - Carter" userId="41bea759-b4ec-4396-94ea-51870c656b03" providerId="ADAL" clId="{370F9841-DDFA-43CD-B6D9-4E9A3E777874}" dt="2022-01-13T11:16:12.859" v="26"/>
          <ac:spMkLst>
            <pc:docMk/>
            <pc:sldMk cId="20310855" sldId="517"/>
            <ac:spMk id="12" creationId="{F0FCA4AA-A2C9-4AC7-BCC6-A4B0B69DB179}"/>
          </ac:spMkLst>
        </pc:spChg>
        <pc:grpChg chg="add mod">
          <ac:chgData name="Inez de Kruijf - Carter" userId="41bea759-b4ec-4396-94ea-51870c656b03" providerId="ADAL" clId="{370F9841-DDFA-43CD-B6D9-4E9A3E777874}" dt="2022-01-13T11:16:12.859" v="26"/>
          <ac:grpSpMkLst>
            <pc:docMk/>
            <pc:sldMk cId="20310855" sldId="517"/>
            <ac:grpSpMk id="2" creationId="{1F69ED44-2551-4297-8FFC-766E875D627B}"/>
          </ac:grpSpMkLst>
        </pc:grpChg>
        <pc:grpChg chg="mod">
          <ac:chgData name="Inez de Kruijf - Carter" userId="41bea759-b4ec-4396-94ea-51870c656b03" providerId="ADAL" clId="{370F9841-DDFA-43CD-B6D9-4E9A3E777874}" dt="2022-01-13T11:16:12.859" v="26"/>
          <ac:grpSpMkLst>
            <pc:docMk/>
            <pc:sldMk cId="20310855" sldId="517"/>
            <ac:grpSpMk id="3" creationId="{AAAF21F2-7074-48D1-AFF5-304AB4E594B1}"/>
          </ac:grpSpMkLst>
        </pc:grpChg>
        <pc:grpChg chg="mod">
          <ac:chgData name="Inez de Kruijf - Carter" userId="41bea759-b4ec-4396-94ea-51870c656b03" providerId="ADAL" clId="{370F9841-DDFA-43CD-B6D9-4E9A3E777874}" dt="2022-01-13T11:16:12.859" v="26"/>
          <ac:grpSpMkLst>
            <pc:docMk/>
            <pc:sldMk cId="20310855" sldId="517"/>
            <ac:grpSpMk id="5" creationId="{95338F31-C85E-4696-AC87-AB34DA47B206}"/>
          </ac:grpSpMkLst>
        </pc:grpChg>
        <pc:grpChg chg="mod">
          <ac:chgData name="Inez de Kruijf - Carter" userId="41bea759-b4ec-4396-94ea-51870c656b03" providerId="ADAL" clId="{370F9841-DDFA-43CD-B6D9-4E9A3E777874}" dt="2022-01-13T11:16:12.859" v="26"/>
          <ac:grpSpMkLst>
            <pc:docMk/>
            <pc:sldMk cId="20310855" sldId="517"/>
            <ac:grpSpMk id="7" creationId="{C728E654-250F-4026-ABC1-71F7254E17CB}"/>
          </ac:grpSpMkLst>
        </pc:grpChg>
        <pc:picChg chg="mod">
          <ac:chgData name="Inez de Kruijf - Carter" userId="41bea759-b4ec-4396-94ea-51870c656b03" providerId="ADAL" clId="{370F9841-DDFA-43CD-B6D9-4E9A3E777874}" dt="2022-01-13T11:16:12.859" v="26"/>
          <ac:picMkLst>
            <pc:docMk/>
            <pc:sldMk cId="20310855" sldId="517"/>
            <ac:picMk id="4" creationId="{C77B5AA0-94C9-42C8-9B40-F694729C0606}"/>
          </ac:picMkLst>
        </pc:picChg>
        <pc:picChg chg="mod">
          <ac:chgData name="Inez de Kruijf - Carter" userId="41bea759-b4ec-4396-94ea-51870c656b03" providerId="ADAL" clId="{370F9841-DDFA-43CD-B6D9-4E9A3E777874}" dt="2022-01-13T11:16:12.859" v="26"/>
          <ac:picMkLst>
            <pc:docMk/>
            <pc:sldMk cId="20310855" sldId="517"/>
            <ac:picMk id="8" creationId="{9A4C4CCD-EB67-47C4-9077-4F8F4711A4A0}"/>
          </ac:picMkLst>
        </pc:picChg>
        <pc:picChg chg="mod">
          <ac:chgData name="Inez de Kruijf - Carter" userId="41bea759-b4ec-4396-94ea-51870c656b03" providerId="ADAL" clId="{370F9841-DDFA-43CD-B6D9-4E9A3E777874}" dt="2022-01-13T11:16:12.859" v="26"/>
          <ac:picMkLst>
            <pc:docMk/>
            <pc:sldMk cId="20310855" sldId="517"/>
            <ac:picMk id="9" creationId="{68F92E5B-6DA4-4F43-AB86-DB2C399B462C}"/>
          </ac:picMkLst>
        </pc:picChg>
      </pc:sldChg>
      <pc:sldChg chg="addSp modSp new">
        <pc:chgData name="Inez de Kruijf - Carter" userId="41bea759-b4ec-4396-94ea-51870c656b03" providerId="ADAL" clId="{370F9841-DDFA-43CD-B6D9-4E9A3E777874}" dt="2022-01-13T11:16:26.896" v="28"/>
        <pc:sldMkLst>
          <pc:docMk/>
          <pc:sldMk cId="2054152271" sldId="518"/>
        </pc:sldMkLst>
        <pc:spChg chg="add mod">
          <ac:chgData name="Inez de Kruijf - Carter" userId="41bea759-b4ec-4396-94ea-51870c656b03" providerId="ADAL" clId="{370F9841-DDFA-43CD-B6D9-4E9A3E777874}" dt="2022-01-13T11:16:26.896" v="28"/>
          <ac:spMkLst>
            <pc:docMk/>
            <pc:sldMk cId="2054152271" sldId="518"/>
            <ac:spMk id="2" creationId="{3EF5EB67-A6D5-49EF-881E-1A4A99273423}"/>
          </ac:spMkLst>
        </pc:spChg>
        <pc:spChg chg="add mod">
          <ac:chgData name="Inez de Kruijf - Carter" userId="41bea759-b4ec-4396-94ea-51870c656b03" providerId="ADAL" clId="{370F9841-DDFA-43CD-B6D9-4E9A3E777874}" dt="2022-01-13T11:16:26.896" v="28"/>
          <ac:spMkLst>
            <pc:docMk/>
            <pc:sldMk cId="2054152271" sldId="518"/>
            <ac:spMk id="3" creationId="{53272148-D8A9-4C9C-B58E-7A2C6B3CDE23}"/>
          </ac:spMkLst>
        </pc:spChg>
        <pc:spChg chg="add mod">
          <ac:chgData name="Inez de Kruijf - Carter" userId="41bea759-b4ec-4396-94ea-51870c656b03" providerId="ADAL" clId="{370F9841-DDFA-43CD-B6D9-4E9A3E777874}" dt="2022-01-13T11:16:26.896" v="28"/>
          <ac:spMkLst>
            <pc:docMk/>
            <pc:sldMk cId="2054152271" sldId="518"/>
            <ac:spMk id="4" creationId="{B2EDF96B-BBF6-4A2B-9861-FCD430D2BA4D}"/>
          </ac:spMkLst>
        </pc:spChg>
        <pc:spChg chg="add mod">
          <ac:chgData name="Inez de Kruijf - Carter" userId="41bea759-b4ec-4396-94ea-51870c656b03" providerId="ADAL" clId="{370F9841-DDFA-43CD-B6D9-4E9A3E777874}" dt="2022-01-13T11:16:26.896" v="28"/>
          <ac:spMkLst>
            <pc:docMk/>
            <pc:sldMk cId="2054152271" sldId="518"/>
            <ac:spMk id="5" creationId="{DB25490B-7DA2-4984-801F-38BC56EE8E34}"/>
          </ac:spMkLst>
        </pc:spChg>
        <pc:spChg chg="add mod">
          <ac:chgData name="Inez de Kruijf - Carter" userId="41bea759-b4ec-4396-94ea-51870c656b03" providerId="ADAL" clId="{370F9841-DDFA-43CD-B6D9-4E9A3E777874}" dt="2022-01-13T11:16:26.896" v="28"/>
          <ac:spMkLst>
            <pc:docMk/>
            <pc:sldMk cId="2054152271" sldId="518"/>
            <ac:spMk id="8" creationId="{BEF79924-0424-41AE-B905-7706BF007A85}"/>
          </ac:spMkLst>
        </pc:spChg>
        <pc:spChg chg="add mod">
          <ac:chgData name="Inez de Kruijf - Carter" userId="41bea759-b4ec-4396-94ea-51870c656b03" providerId="ADAL" clId="{370F9841-DDFA-43CD-B6D9-4E9A3E777874}" dt="2022-01-13T11:16:26.896" v="28"/>
          <ac:spMkLst>
            <pc:docMk/>
            <pc:sldMk cId="2054152271" sldId="518"/>
            <ac:spMk id="9" creationId="{7D321CAC-936F-4C3B-A0B0-C3DE1443D677}"/>
          </ac:spMkLst>
        </pc:spChg>
        <pc:spChg chg="add mod">
          <ac:chgData name="Inez de Kruijf - Carter" userId="41bea759-b4ec-4396-94ea-51870c656b03" providerId="ADAL" clId="{370F9841-DDFA-43CD-B6D9-4E9A3E777874}" dt="2022-01-13T11:16:26.896" v="28"/>
          <ac:spMkLst>
            <pc:docMk/>
            <pc:sldMk cId="2054152271" sldId="518"/>
            <ac:spMk id="10" creationId="{125B0CBE-6B78-4B7C-91DF-82D2ED28A1BC}"/>
          </ac:spMkLst>
        </pc:spChg>
        <pc:spChg chg="add mod">
          <ac:chgData name="Inez de Kruijf - Carter" userId="41bea759-b4ec-4396-94ea-51870c656b03" providerId="ADAL" clId="{370F9841-DDFA-43CD-B6D9-4E9A3E777874}" dt="2022-01-13T11:16:26.896" v="28"/>
          <ac:spMkLst>
            <pc:docMk/>
            <pc:sldMk cId="2054152271" sldId="518"/>
            <ac:spMk id="11" creationId="{9F0F7996-4457-4FF9-BC6C-77FC4C7B1957}"/>
          </ac:spMkLst>
        </pc:spChg>
        <pc:spChg chg="add mod">
          <ac:chgData name="Inez de Kruijf - Carter" userId="41bea759-b4ec-4396-94ea-51870c656b03" providerId="ADAL" clId="{370F9841-DDFA-43CD-B6D9-4E9A3E777874}" dt="2022-01-13T11:16:26.896" v="28"/>
          <ac:spMkLst>
            <pc:docMk/>
            <pc:sldMk cId="2054152271" sldId="518"/>
            <ac:spMk id="12" creationId="{A9B99A63-7C8D-4427-BFD6-AA39C56715B4}"/>
          </ac:spMkLst>
        </pc:spChg>
        <pc:spChg chg="add mod">
          <ac:chgData name="Inez de Kruijf - Carter" userId="41bea759-b4ec-4396-94ea-51870c656b03" providerId="ADAL" clId="{370F9841-DDFA-43CD-B6D9-4E9A3E777874}" dt="2022-01-13T11:16:26.896" v="28"/>
          <ac:spMkLst>
            <pc:docMk/>
            <pc:sldMk cId="2054152271" sldId="518"/>
            <ac:spMk id="13" creationId="{5791290C-A4B7-4C8D-8797-7459233D4A59}"/>
          </ac:spMkLst>
        </pc:spChg>
        <pc:picChg chg="add mod">
          <ac:chgData name="Inez de Kruijf - Carter" userId="41bea759-b4ec-4396-94ea-51870c656b03" providerId="ADAL" clId="{370F9841-DDFA-43CD-B6D9-4E9A3E777874}" dt="2022-01-13T11:16:26.896" v="28"/>
          <ac:picMkLst>
            <pc:docMk/>
            <pc:sldMk cId="2054152271" sldId="518"/>
            <ac:picMk id="6" creationId="{56F97EA5-1A92-4946-A04C-E59F29806584}"/>
          </ac:picMkLst>
        </pc:picChg>
        <pc:picChg chg="add mod">
          <ac:chgData name="Inez de Kruijf - Carter" userId="41bea759-b4ec-4396-94ea-51870c656b03" providerId="ADAL" clId="{370F9841-DDFA-43CD-B6D9-4E9A3E777874}" dt="2022-01-13T11:16:26.896" v="28"/>
          <ac:picMkLst>
            <pc:docMk/>
            <pc:sldMk cId="2054152271" sldId="518"/>
            <ac:picMk id="7" creationId="{836BACD4-A112-4D43-9C43-F7223EF96247}"/>
          </ac:picMkLst>
        </pc:picChg>
        <pc:cxnChg chg="add mod">
          <ac:chgData name="Inez de Kruijf - Carter" userId="41bea759-b4ec-4396-94ea-51870c656b03" providerId="ADAL" clId="{370F9841-DDFA-43CD-B6D9-4E9A3E777874}" dt="2022-01-13T11:16:26.896" v="28"/>
          <ac:cxnSpMkLst>
            <pc:docMk/>
            <pc:sldMk cId="2054152271" sldId="518"/>
            <ac:cxnSpMk id="14" creationId="{EDE57EB2-6CA0-4014-9074-B0490551D75C}"/>
          </ac:cxnSpMkLst>
        </pc:cxnChg>
        <pc:cxnChg chg="add mod">
          <ac:chgData name="Inez de Kruijf - Carter" userId="41bea759-b4ec-4396-94ea-51870c656b03" providerId="ADAL" clId="{370F9841-DDFA-43CD-B6D9-4E9A3E777874}" dt="2022-01-13T11:16:26.896" v="28"/>
          <ac:cxnSpMkLst>
            <pc:docMk/>
            <pc:sldMk cId="2054152271" sldId="518"/>
            <ac:cxnSpMk id="15" creationId="{5732A014-B703-477E-B853-0A6E6352351F}"/>
          </ac:cxnSpMkLst>
        </pc:cxnChg>
        <pc:cxnChg chg="add mod">
          <ac:chgData name="Inez de Kruijf - Carter" userId="41bea759-b4ec-4396-94ea-51870c656b03" providerId="ADAL" clId="{370F9841-DDFA-43CD-B6D9-4E9A3E777874}" dt="2022-01-13T11:16:26.896" v="28"/>
          <ac:cxnSpMkLst>
            <pc:docMk/>
            <pc:sldMk cId="2054152271" sldId="518"/>
            <ac:cxnSpMk id="16" creationId="{7E275ED6-158A-4FF6-A9C1-8E16DD1A3ABA}"/>
          </ac:cxnSpMkLst>
        </pc:cxnChg>
        <pc:cxnChg chg="add mod">
          <ac:chgData name="Inez de Kruijf - Carter" userId="41bea759-b4ec-4396-94ea-51870c656b03" providerId="ADAL" clId="{370F9841-DDFA-43CD-B6D9-4E9A3E777874}" dt="2022-01-13T11:16:26.896" v="28"/>
          <ac:cxnSpMkLst>
            <pc:docMk/>
            <pc:sldMk cId="2054152271" sldId="518"/>
            <ac:cxnSpMk id="17" creationId="{E365F5AF-20A5-4A2C-9E8A-F855148770DF}"/>
          </ac:cxnSpMkLst>
        </pc:cxnChg>
        <pc:cxnChg chg="add mod">
          <ac:chgData name="Inez de Kruijf - Carter" userId="41bea759-b4ec-4396-94ea-51870c656b03" providerId="ADAL" clId="{370F9841-DDFA-43CD-B6D9-4E9A3E777874}" dt="2022-01-13T11:16:26.896" v="28"/>
          <ac:cxnSpMkLst>
            <pc:docMk/>
            <pc:sldMk cId="2054152271" sldId="518"/>
            <ac:cxnSpMk id="18" creationId="{A94566F0-DA24-490F-BCCD-60B27866D5CB}"/>
          </ac:cxnSpMkLst>
        </pc:cxnChg>
        <pc:cxnChg chg="add mod">
          <ac:chgData name="Inez de Kruijf - Carter" userId="41bea759-b4ec-4396-94ea-51870c656b03" providerId="ADAL" clId="{370F9841-DDFA-43CD-B6D9-4E9A3E777874}" dt="2022-01-13T11:16:26.896" v="28"/>
          <ac:cxnSpMkLst>
            <pc:docMk/>
            <pc:sldMk cId="2054152271" sldId="518"/>
            <ac:cxnSpMk id="19" creationId="{D7832C3B-E734-4CC1-AC7A-2D37F7A9894C}"/>
          </ac:cxnSpMkLst>
        </pc:cxnChg>
      </pc:sldChg>
      <pc:sldChg chg="addSp modSp new">
        <pc:chgData name="Inez de Kruijf - Carter" userId="41bea759-b4ec-4396-94ea-51870c656b03" providerId="ADAL" clId="{370F9841-DDFA-43CD-B6D9-4E9A3E777874}" dt="2022-01-13T11:16:39.332" v="30"/>
        <pc:sldMkLst>
          <pc:docMk/>
          <pc:sldMk cId="1909151273" sldId="519"/>
        </pc:sldMkLst>
        <pc:spChg chg="add mod">
          <ac:chgData name="Inez de Kruijf - Carter" userId="41bea759-b4ec-4396-94ea-51870c656b03" providerId="ADAL" clId="{370F9841-DDFA-43CD-B6D9-4E9A3E777874}" dt="2022-01-13T11:16:39.332" v="30"/>
          <ac:spMkLst>
            <pc:docMk/>
            <pc:sldMk cId="1909151273" sldId="519"/>
            <ac:spMk id="2" creationId="{465CF0FC-0CCB-4107-9326-16E83B1921DC}"/>
          </ac:spMkLst>
        </pc:spChg>
        <pc:spChg chg="add mod">
          <ac:chgData name="Inez de Kruijf - Carter" userId="41bea759-b4ec-4396-94ea-51870c656b03" providerId="ADAL" clId="{370F9841-DDFA-43CD-B6D9-4E9A3E777874}" dt="2022-01-13T11:16:39.332" v="30"/>
          <ac:spMkLst>
            <pc:docMk/>
            <pc:sldMk cId="1909151273" sldId="519"/>
            <ac:spMk id="3" creationId="{20CFEC02-771E-4B26-901F-FFEF917E828C}"/>
          </ac:spMkLst>
        </pc:spChg>
        <pc:spChg chg="add mod">
          <ac:chgData name="Inez de Kruijf - Carter" userId="41bea759-b4ec-4396-94ea-51870c656b03" providerId="ADAL" clId="{370F9841-DDFA-43CD-B6D9-4E9A3E777874}" dt="2022-01-13T11:16:39.332" v="30"/>
          <ac:spMkLst>
            <pc:docMk/>
            <pc:sldMk cId="1909151273" sldId="519"/>
            <ac:spMk id="4" creationId="{E54E3E20-2781-43A6-8F08-2A7D44B8AA2F}"/>
          </ac:spMkLst>
        </pc:spChg>
        <pc:picChg chg="add mod">
          <ac:chgData name="Inez de Kruijf - Carter" userId="41bea759-b4ec-4396-94ea-51870c656b03" providerId="ADAL" clId="{370F9841-DDFA-43CD-B6D9-4E9A3E777874}" dt="2022-01-13T11:16:39.332" v="30"/>
          <ac:picMkLst>
            <pc:docMk/>
            <pc:sldMk cId="1909151273" sldId="519"/>
            <ac:picMk id="5" creationId="{4F5CEE32-1267-4010-A96F-D0EA2E2C0402}"/>
          </ac:picMkLst>
        </pc:picChg>
        <pc:picChg chg="add mod">
          <ac:chgData name="Inez de Kruijf - Carter" userId="41bea759-b4ec-4396-94ea-51870c656b03" providerId="ADAL" clId="{370F9841-DDFA-43CD-B6D9-4E9A3E777874}" dt="2022-01-13T11:16:39.332" v="30"/>
          <ac:picMkLst>
            <pc:docMk/>
            <pc:sldMk cId="1909151273" sldId="519"/>
            <ac:picMk id="6" creationId="{8AB98449-D8E5-48C4-BE72-8AE4C666A4D7}"/>
          </ac:picMkLst>
        </pc:picChg>
        <pc:cxnChg chg="add mod">
          <ac:chgData name="Inez de Kruijf - Carter" userId="41bea759-b4ec-4396-94ea-51870c656b03" providerId="ADAL" clId="{370F9841-DDFA-43CD-B6D9-4E9A3E777874}" dt="2022-01-13T11:16:39.332" v="30"/>
          <ac:cxnSpMkLst>
            <pc:docMk/>
            <pc:sldMk cId="1909151273" sldId="519"/>
            <ac:cxnSpMk id="7" creationId="{842D62E2-182C-4B1B-B77A-2DFB79ED4279}"/>
          </ac:cxnSpMkLst>
        </pc:cxnChg>
      </pc:sldChg>
      <pc:sldChg chg="addSp modSp new mod">
        <pc:chgData name="Inez de Kruijf - Carter" userId="41bea759-b4ec-4396-94ea-51870c656b03" providerId="ADAL" clId="{370F9841-DDFA-43CD-B6D9-4E9A3E777874}" dt="2022-01-13T12:02:17.544" v="563" actId="1076"/>
        <pc:sldMkLst>
          <pc:docMk/>
          <pc:sldMk cId="1389587866" sldId="520"/>
        </pc:sldMkLst>
        <pc:spChg chg="add mod">
          <ac:chgData name="Inez de Kruijf - Carter" userId="41bea759-b4ec-4396-94ea-51870c656b03" providerId="ADAL" clId="{370F9841-DDFA-43CD-B6D9-4E9A3E777874}" dt="2022-01-13T12:01:43.994" v="556" actId="20577"/>
          <ac:spMkLst>
            <pc:docMk/>
            <pc:sldMk cId="1389587866" sldId="520"/>
            <ac:spMk id="2" creationId="{1760FEDB-8EE4-4D73-8021-9159B8C75F79}"/>
          </ac:spMkLst>
        </pc:spChg>
        <pc:spChg chg="mod">
          <ac:chgData name="Inez de Kruijf - Carter" userId="41bea759-b4ec-4396-94ea-51870c656b03" providerId="ADAL" clId="{370F9841-DDFA-43CD-B6D9-4E9A3E777874}" dt="2022-01-13T12:02:02.681" v="557" actId="14826"/>
          <ac:spMkLst>
            <pc:docMk/>
            <pc:sldMk cId="1389587866" sldId="520"/>
            <ac:spMk id="5" creationId="{00E6F7F4-BB9D-4BC3-9EB0-C6D21027B5E0}"/>
          </ac:spMkLst>
        </pc:spChg>
        <pc:spChg chg="mod">
          <ac:chgData name="Inez de Kruijf - Carter" userId="41bea759-b4ec-4396-94ea-51870c656b03" providerId="ADAL" clId="{370F9841-DDFA-43CD-B6D9-4E9A3E777874}" dt="2022-01-13T12:02:02.681" v="557" actId="14826"/>
          <ac:spMkLst>
            <pc:docMk/>
            <pc:sldMk cId="1389587866" sldId="520"/>
            <ac:spMk id="6" creationId="{F1CDA24D-959F-4C8D-A3E8-2D1E1DA39FF1}"/>
          </ac:spMkLst>
        </pc:spChg>
        <pc:spChg chg="mod">
          <ac:chgData name="Inez de Kruijf - Carter" userId="41bea759-b4ec-4396-94ea-51870c656b03" providerId="ADAL" clId="{370F9841-DDFA-43CD-B6D9-4E9A3E777874}" dt="2022-01-13T12:02:02.681" v="557" actId="14826"/>
          <ac:spMkLst>
            <pc:docMk/>
            <pc:sldMk cId="1389587866" sldId="520"/>
            <ac:spMk id="7" creationId="{E55B1D8E-C88D-4477-AA74-A775B995ED4F}"/>
          </ac:spMkLst>
        </pc:spChg>
        <pc:spChg chg="mod">
          <ac:chgData name="Inez de Kruijf - Carter" userId="41bea759-b4ec-4396-94ea-51870c656b03" providerId="ADAL" clId="{370F9841-DDFA-43CD-B6D9-4E9A3E777874}" dt="2022-01-13T12:02:02.681" v="557" actId="14826"/>
          <ac:spMkLst>
            <pc:docMk/>
            <pc:sldMk cId="1389587866" sldId="520"/>
            <ac:spMk id="8" creationId="{5B0F0A20-947E-4B14-8543-3F2FA3CD5069}"/>
          </ac:spMkLst>
        </pc:spChg>
        <pc:spChg chg="mod">
          <ac:chgData name="Inez de Kruijf - Carter" userId="41bea759-b4ec-4396-94ea-51870c656b03" providerId="ADAL" clId="{370F9841-DDFA-43CD-B6D9-4E9A3E777874}" dt="2022-01-13T12:02:02.681" v="557" actId="14826"/>
          <ac:spMkLst>
            <pc:docMk/>
            <pc:sldMk cId="1389587866" sldId="520"/>
            <ac:spMk id="14" creationId="{C8201EEF-867C-4624-BAFF-104565A6F02B}"/>
          </ac:spMkLst>
        </pc:spChg>
        <pc:spChg chg="mod">
          <ac:chgData name="Inez de Kruijf - Carter" userId="41bea759-b4ec-4396-94ea-51870c656b03" providerId="ADAL" clId="{370F9841-DDFA-43CD-B6D9-4E9A3E777874}" dt="2022-01-13T12:02:02.681" v="557" actId="14826"/>
          <ac:spMkLst>
            <pc:docMk/>
            <pc:sldMk cId="1389587866" sldId="520"/>
            <ac:spMk id="18" creationId="{B1D3B257-AF0B-4196-A1FD-E8AEB5A8F6A6}"/>
          </ac:spMkLst>
        </pc:spChg>
        <pc:grpChg chg="add mod">
          <ac:chgData name="Inez de Kruijf - Carter" userId="41bea759-b4ec-4396-94ea-51870c656b03" providerId="ADAL" clId="{370F9841-DDFA-43CD-B6D9-4E9A3E777874}" dt="2022-01-13T12:02:15.080" v="562" actId="1076"/>
          <ac:grpSpMkLst>
            <pc:docMk/>
            <pc:sldMk cId="1389587866" sldId="520"/>
            <ac:grpSpMk id="3" creationId="{7E4B1A5F-57A5-4E6F-B42C-18D26E27EDE6}"/>
          </ac:grpSpMkLst>
        </pc:grpChg>
        <pc:grpChg chg="mod">
          <ac:chgData name="Inez de Kruijf - Carter" userId="41bea759-b4ec-4396-94ea-51870c656b03" providerId="ADAL" clId="{370F9841-DDFA-43CD-B6D9-4E9A3E777874}" dt="2022-01-13T12:02:02.681" v="557" actId="14826"/>
          <ac:grpSpMkLst>
            <pc:docMk/>
            <pc:sldMk cId="1389587866" sldId="520"/>
            <ac:grpSpMk id="13" creationId="{A186F84D-F296-4638-9015-847068DB68D8}"/>
          </ac:grpSpMkLst>
        </pc:grpChg>
        <pc:picChg chg="mod">
          <ac:chgData name="Inez de Kruijf - Carter" userId="41bea759-b4ec-4396-94ea-51870c656b03" providerId="ADAL" clId="{370F9841-DDFA-43CD-B6D9-4E9A3E777874}" dt="2022-01-13T12:02:02.681" v="557" actId="14826"/>
          <ac:picMkLst>
            <pc:docMk/>
            <pc:sldMk cId="1389587866" sldId="520"/>
            <ac:picMk id="4" creationId="{82266826-1152-4FDA-8BFC-E88BBA4ACE62}"/>
          </ac:picMkLst>
        </pc:picChg>
        <pc:picChg chg="mod">
          <ac:chgData name="Inez de Kruijf - Carter" userId="41bea759-b4ec-4396-94ea-51870c656b03" providerId="ADAL" clId="{370F9841-DDFA-43CD-B6D9-4E9A3E777874}" dt="2022-01-13T12:02:02.681" v="557" actId="14826"/>
          <ac:picMkLst>
            <pc:docMk/>
            <pc:sldMk cId="1389587866" sldId="520"/>
            <ac:picMk id="9" creationId="{6AAA3B54-18B6-4A01-8B42-EC50DDE8834A}"/>
          </ac:picMkLst>
        </pc:picChg>
        <pc:picChg chg="mod">
          <ac:chgData name="Inez de Kruijf - Carter" userId="41bea759-b4ec-4396-94ea-51870c656b03" providerId="ADAL" clId="{370F9841-DDFA-43CD-B6D9-4E9A3E777874}" dt="2022-01-13T12:02:17.544" v="563" actId="1076"/>
          <ac:picMkLst>
            <pc:docMk/>
            <pc:sldMk cId="1389587866" sldId="520"/>
            <ac:picMk id="11" creationId="{CA021A2D-9EA6-4BF9-92E5-D0A81E2969F6}"/>
          </ac:picMkLst>
        </pc:picChg>
        <pc:picChg chg="mod">
          <ac:chgData name="Inez de Kruijf - Carter" userId="41bea759-b4ec-4396-94ea-51870c656b03" providerId="ADAL" clId="{370F9841-DDFA-43CD-B6D9-4E9A3E777874}" dt="2022-01-13T12:02:02.681" v="557" actId="14826"/>
          <ac:picMkLst>
            <pc:docMk/>
            <pc:sldMk cId="1389587866" sldId="520"/>
            <ac:picMk id="15" creationId="{5215B71D-3B91-4433-8011-284D6B4EC3F7}"/>
          </ac:picMkLst>
        </pc:picChg>
        <pc:picChg chg="mod">
          <ac:chgData name="Inez de Kruijf - Carter" userId="41bea759-b4ec-4396-94ea-51870c656b03" providerId="ADAL" clId="{370F9841-DDFA-43CD-B6D9-4E9A3E777874}" dt="2022-01-13T12:02:02.681" v="557" actId="14826"/>
          <ac:picMkLst>
            <pc:docMk/>
            <pc:sldMk cId="1389587866" sldId="520"/>
            <ac:picMk id="16" creationId="{B8E49CEF-1F05-412E-8C01-8D09A814346B}"/>
          </ac:picMkLst>
        </pc:picChg>
        <pc:picChg chg="mod">
          <ac:chgData name="Inez de Kruijf - Carter" userId="41bea759-b4ec-4396-94ea-51870c656b03" providerId="ADAL" clId="{370F9841-DDFA-43CD-B6D9-4E9A3E777874}" dt="2022-01-13T12:02:02.681" v="557" actId="14826"/>
          <ac:picMkLst>
            <pc:docMk/>
            <pc:sldMk cId="1389587866" sldId="520"/>
            <ac:picMk id="19" creationId="{E6F325B7-F796-424B-B523-C8EBD2EA944E}"/>
          </ac:picMkLst>
        </pc:picChg>
        <pc:picChg chg="mod">
          <ac:chgData name="Inez de Kruijf - Carter" userId="41bea759-b4ec-4396-94ea-51870c656b03" providerId="ADAL" clId="{370F9841-DDFA-43CD-B6D9-4E9A3E777874}" dt="2022-01-13T12:02:02.681" v="557" actId="14826"/>
          <ac:picMkLst>
            <pc:docMk/>
            <pc:sldMk cId="1389587866" sldId="520"/>
            <ac:picMk id="20" creationId="{C4B1FDB4-BA5B-4745-8925-194B15D3B5FF}"/>
          </ac:picMkLst>
        </pc:picChg>
        <pc:picChg chg="mod">
          <ac:chgData name="Inez de Kruijf - Carter" userId="41bea759-b4ec-4396-94ea-51870c656b03" providerId="ADAL" clId="{370F9841-DDFA-43CD-B6D9-4E9A3E777874}" dt="2022-01-13T12:02:02.681" v="557" actId="14826"/>
          <ac:picMkLst>
            <pc:docMk/>
            <pc:sldMk cId="1389587866" sldId="520"/>
            <ac:picMk id="21" creationId="{2175FDA5-EDE8-4723-B5E8-476294B68541}"/>
          </ac:picMkLst>
        </pc:picChg>
        <pc:cxnChg chg="mod">
          <ac:chgData name="Inez de Kruijf - Carter" userId="41bea759-b4ec-4396-94ea-51870c656b03" providerId="ADAL" clId="{370F9841-DDFA-43CD-B6D9-4E9A3E777874}" dt="2022-01-13T12:02:02.681" v="557" actId="14826"/>
          <ac:cxnSpMkLst>
            <pc:docMk/>
            <pc:sldMk cId="1389587866" sldId="520"/>
            <ac:cxnSpMk id="10" creationId="{77A9DCAC-CD6B-4820-988C-C709CFF34AD7}"/>
          </ac:cxnSpMkLst>
        </pc:cxnChg>
        <pc:cxnChg chg="mod">
          <ac:chgData name="Inez de Kruijf - Carter" userId="41bea759-b4ec-4396-94ea-51870c656b03" providerId="ADAL" clId="{370F9841-DDFA-43CD-B6D9-4E9A3E777874}" dt="2022-01-13T12:02:02.681" v="557" actId="14826"/>
          <ac:cxnSpMkLst>
            <pc:docMk/>
            <pc:sldMk cId="1389587866" sldId="520"/>
            <ac:cxnSpMk id="12" creationId="{0708578B-46B6-413C-9C0D-BD6FA0E7B9F9}"/>
          </ac:cxnSpMkLst>
        </pc:cxnChg>
        <pc:cxnChg chg="mod">
          <ac:chgData name="Inez de Kruijf - Carter" userId="41bea759-b4ec-4396-94ea-51870c656b03" providerId="ADAL" clId="{370F9841-DDFA-43CD-B6D9-4E9A3E777874}" dt="2022-01-13T12:02:02.681" v="557" actId="14826"/>
          <ac:cxnSpMkLst>
            <pc:docMk/>
            <pc:sldMk cId="1389587866" sldId="520"/>
            <ac:cxnSpMk id="17" creationId="{9AF19055-7E4E-4E58-9B06-FF187B9D3775}"/>
          </ac:cxnSpMkLst>
        </pc:cxnChg>
        <pc:cxnChg chg="mod">
          <ac:chgData name="Inez de Kruijf - Carter" userId="41bea759-b4ec-4396-94ea-51870c656b03" providerId="ADAL" clId="{370F9841-DDFA-43CD-B6D9-4E9A3E777874}" dt="2022-01-13T12:02:02.681" v="557" actId="14826"/>
          <ac:cxnSpMkLst>
            <pc:docMk/>
            <pc:sldMk cId="1389587866" sldId="520"/>
            <ac:cxnSpMk id="22" creationId="{EF5A2EEB-2B8A-4B8A-BFB0-9B3784CB37C6}"/>
          </ac:cxnSpMkLst>
        </pc:cxnChg>
        <pc:cxnChg chg="mod">
          <ac:chgData name="Inez de Kruijf - Carter" userId="41bea759-b4ec-4396-94ea-51870c656b03" providerId="ADAL" clId="{370F9841-DDFA-43CD-B6D9-4E9A3E777874}" dt="2022-01-13T12:02:02.681" v="557" actId="14826"/>
          <ac:cxnSpMkLst>
            <pc:docMk/>
            <pc:sldMk cId="1389587866" sldId="520"/>
            <ac:cxnSpMk id="23" creationId="{17831CFA-DEA3-4CF6-8D89-421D9AE3BDB8}"/>
          </ac:cxnSpMkLst>
        </pc:cxnChg>
      </pc:sldChg>
      <pc:sldChg chg="addSp modSp new mod">
        <pc:chgData name="Inez de Kruijf - Carter" userId="41bea759-b4ec-4396-94ea-51870c656b03" providerId="ADAL" clId="{370F9841-DDFA-43CD-B6D9-4E9A3E777874}" dt="2022-01-13T11:55:36.069" v="386" actId="20577"/>
        <pc:sldMkLst>
          <pc:docMk/>
          <pc:sldMk cId="360803047" sldId="521"/>
        </pc:sldMkLst>
        <pc:spChg chg="add mod">
          <ac:chgData name="Inez de Kruijf - Carter" userId="41bea759-b4ec-4396-94ea-51870c656b03" providerId="ADAL" clId="{370F9841-DDFA-43CD-B6D9-4E9A3E777874}" dt="2022-01-13T11:17:49.223" v="34"/>
          <ac:spMkLst>
            <pc:docMk/>
            <pc:sldMk cId="360803047" sldId="521"/>
            <ac:spMk id="2" creationId="{CF93973F-F3BD-4042-A0BB-FED6CC20EB0E}"/>
          </ac:spMkLst>
        </pc:spChg>
        <pc:spChg chg="add mod">
          <ac:chgData name="Inez de Kruijf - Carter" userId="41bea759-b4ec-4396-94ea-51870c656b03" providerId="ADAL" clId="{370F9841-DDFA-43CD-B6D9-4E9A3E777874}" dt="2022-01-13T11:55:36.069" v="386" actId="20577"/>
          <ac:spMkLst>
            <pc:docMk/>
            <pc:sldMk cId="360803047" sldId="521"/>
            <ac:spMk id="3" creationId="{DC81667D-BD51-4285-9890-E1AA3186DC45}"/>
          </ac:spMkLst>
        </pc:spChg>
        <pc:picChg chg="add mod">
          <ac:chgData name="Inez de Kruijf - Carter" userId="41bea759-b4ec-4396-94ea-51870c656b03" providerId="ADAL" clId="{370F9841-DDFA-43CD-B6D9-4E9A3E777874}" dt="2022-01-13T11:17:49.223" v="34"/>
          <ac:picMkLst>
            <pc:docMk/>
            <pc:sldMk cId="360803047" sldId="521"/>
            <ac:picMk id="4" creationId="{830C3BE4-F7D4-41F6-942A-2A90F70B995A}"/>
          </ac:picMkLst>
        </pc:picChg>
        <pc:picChg chg="add mod">
          <ac:chgData name="Inez de Kruijf - Carter" userId="41bea759-b4ec-4396-94ea-51870c656b03" providerId="ADAL" clId="{370F9841-DDFA-43CD-B6D9-4E9A3E777874}" dt="2022-01-13T11:17:49.223" v="34"/>
          <ac:picMkLst>
            <pc:docMk/>
            <pc:sldMk cId="360803047" sldId="521"/>
            <ac:picMk id="5" creationId="{7AC143D7-67EE-445D-8112-E605B811E190}"/>
          </ac:picMkLst>
        </pc:picChg>
      </pc:sldChg>
      <pc:sldChg chg="addSp modSp new del">
        <pc:chgData name="Inez de Kruijf - Carter" userId="41bea759-b4ec-4396-94ea-51870c656b03" providerId="ADAL" clId="{370F9841-DDFA-43CD-B6D9-4E9A3E777874}" dt="2022-01-13T11:55:51.413" v="387" actId="2696"/>
        <pc:sldMkLst>
          <pc:docMk/>
          <pc:sldMk cId="2120583413" sldId="522"/>
        </pc:sldMkLst>
        <pc:spChg chg="add mod">
          <ac:chgData name="Inez de Kruijf - Carter" userId="41bea759-b4ec-4396-94ea-51870c656b03" providerId="ADAL" clId="{370F9841-DDFA-43CD-B6D9-4E9A3E777874}" dt="2022-01-13T11:18:16.122" v="36"/>
          <ac:spMkLst>
            <pc:docMk/>
            <pc:sldMk cId="2120583413" sldId="522"/>
            <ac:spMk id="2" creationId="{611F5BF9-9E32-4318-9491-2E8841298D24}"/>
          </ac:spMkLst>
        </pc:spChg>
        <pc:spChg chg="add mod">
          <ac:chgData name="Inez de Kruijf - Carter" userId="41bea759-b4ec-4396-94ea-51870c656b03" providerId="ADAL" clId="{370F9841-DDFA-43CD-B6D9-4E9A3E777874}" dt="2022-01-13T11:18:16.122" v="36"/>
          <ac:spMkLst>
            <pc:docMk/>
            <pc:sldMk cId="2120583413" sldId="522"/>
            <ac:spMk id="3" creationId="{0EEC27BC-058A-49B6-9A0C-4BCB049FAAE6}"/>
          </ac:spMkLst>
        </pc:spChg>
        <pc:spChg chg="mod">
          <ac:chgData name="Inez de Kruijf - Carter" userId="41bea759-b4ec-4396-94ea-51870c656b03" providerId="ADAL" clId="{370F9841-DDFA-43CD-B6D9-4E9A3E777874}" dt="2022-01-13T11:18:16.122" v="36"/>
          <ac:spMkLst>
            <pc:docMk/>
            <pc:sldMk cId="2120583413" sldId="522"/>
            <ac:spMk id="7" creationId="{428CF6E4-799C-4C89-AB12-12CA09990E1F}"/>
          </ac:spMkLst>
        </pc:spChg>
        <pc:spChg chg="mod">
          <ac:chgData name="Inez de Kruijf - Carter" userId="41bea759-b4ec-4396-94ea-51870c656b03" providerId="ADAL" clId="{370F9841-DDFA-43CD-B6D9-4E9A3E777874}" dt="2022-01-13T11:18:16.122" v="36"/>
          <ac:spMkLst>
            <pc:docMk/>
            <pc:sldMk cId="2120583413" sldId="522"/>
            <ac:spMk id="8" creationId="{3AA4DE95-62BF-4D5D-B5B8-144DBB193793}"/>
          </ac:spMkLst>
        </pc:spChg>
        <pc:spChg chg="mod">
          <ac:chgData name="Inez de Kruijf - Carter" userId="41bea759-b4ec-4396-94ea-51870c656b03" providerId="ADAL" clId="{370F9841-DDFA-43CD-B6D9-4E9A3E777874}" dt="2022-01-13T11:18:16.122" v="36"/>
          <ac:spMkLst>
            <pc:docMk/>
            <pc:sldMk cId="2120583413" sldId="522"/>
            <ac:spMk id="9" creationId="{43A7F04D-CD43-4A77-AF8A-9DD3DDFB6579}"/>
          </ac:spMkLst>
        </pc:spChg>
        <pc:spChg chg="mod">
          <ac:chgData name="Inez de Kruijf - Carter" userId="41bea759-b4ec-4396-94ea-51870c656b03" providerId="ADAL" clId="{370F9841-DDFA-43CD-B6D9-4E9A3E777874}" dt="2022-01-13T11:18:16.122" v="36"/>
          <ac:spMkLst>
            <pc:docMk/>
            <pc:sldMk cId="2120583413" sldId="522"/>
            <ac:spMk id="10" creationId="{0BF8469E-B49D-41A3-A5A3-8D03261EACCE}"/>
          </ac:spMkLst>
        </pc:spChg>
        <pc:spChg chg="mod">
          <ac:chgData name="Inez de Kruijf - Carter" userId="41bea759-b4ec-4396-94ea-51870c656b03" providerId="ADAL" clId="{370F9841-DDFA-43CD-B6D9-4E9A3E777874}" dt="2022-01-13T11:18:16.122" v="36"/>
          <ac:spMkLst>
            <pc:docMk/>
            <pc:sldMk cId="2120583413" sldId="522"/>
            <ac:spMk id="11" creationId="{666879BB-81EE-4744-9A4E-F8BE023B3CD8}"/>
          </ac:spMkLst>
        </pc:spChg>
        <pc:spChg chg="mod">
          <ac:chgData name="Inez de Kruijf - Carter" userId="41bea759-b4ec-4396-94ea-51870c656b03" providerId="ADAL" clId="{370F9841-DDFA-43CD-B6D9-4E9A3E777874}" dt="2022-01-13T11:18:16.122" v="36"/>
          <ac:spMkLst>
            <pc:docMk/>
            <pc:sldMk cId="2120583413" sldId="522"/>
            <ac:spMk id="12" creationId="{D5BB24CC-A97F-4C9B-B06E-27E347556239}"/>
          </ac:spMkLst>
        </pc:spChg>
        <pc:spChg chg="mod">
          <ac:chgData name="Inez de Kruijf - Carter" userId="41bea759-b4ec-4396-94ea-51870c656b03" providerId="ADAL" clId="{370F9841-DDFA-43CD-B6D9-4E9A3E777874}" dt="2022-01-13T11:18:16.122" v="36"/>
          <ac:spMkLst>
            <pc:docMk/>
            <pc:sldMk cId="2120583413" sldId="522"/>
            <ac:spMk id="13" creationId="{72102C03-5F57-4D7D-8E74-1B9A3E7BAB58}"/>
          </ac:spMkLst>
        </pc:spChg>
        <pc:spChg chg="mod">
          <ac:chgData name="Inez de Kruijf - Carter" userId="41bea759-b4ec-4396-94ea-51870c656b03" providerId="ADAL" clId="{370F9841-DDFA-43CD-B6D9-4E9A3E777874}" dt="2022-01-13T11:18:16.122" v="36"/>
          <ac:spMkLst>
            <pc:docMk/>
            <pc:sldMk cId="2120583413" sldId="522"/>
            <ac:spMk id="14" creationId="{1A414322-C718-491D-BE23-A718287D38DA}"/>
          </ac:spMkLst>
        </pc:spChg>
        <pc:spChg chg="mod">
          <ac:chgData name="Inez de Kruijf - Carter" userId="41bea759-b4ec-4396-94ea-51870c656b03" providerId="ADAL" clId="{370F9841-DDFA-43CD-B6D9-4E9A3E777874}" dt="2022-01-13T11:18:16.122" v="36"/>
          <ac:spMkLst>
            <pc:docMk/>
            <pc:sldMk cId="2120583413" sldId="522"/>
            <ac:spMk id="15" creationId="{AF66224F-D06C-464D-A5D2-BFAD4C9610D5}"/>
          </ac:spMkLst>
        </pc:spChg>
        <pc:spChg chg="mod">
          <ac:chgData name="Inez de Kruijf - Carter" userId="41bea759-b4ec-4396-94ea-51870c656b03" providerId="ADAL" clId="{370F9841-DDFA-43CD-B6D9-4E9A3E777874}" dt="2022-01-13T11:18:16.122" v="36"/>
          <ac:spMkLst>
            <pc:docMk/>
            <pc:sldMk cId="2120583413" sldId="522"/>
            <ac:spMk id="16" creationId="{5F1C064D-96B5-4A5F-9A69-19851F96DE04}"/>
          </ac:spMkLst>
        </pc:spChg>
        <pc:spChg chg="mod">
          <ac:chgData name="Inez de Kruijf - Carter" userId="41bea759-b4ec-4396-94ea-51870c656b03" providerId="ADAL" clId="{370F9841-DDFA-43CD-B6D9-4E9A3E777874}" dt="2022-01-13T11:18:16.122" v="36"/>
          <ac:spMkLst>
            <pc:docMk/>
            <pc:sldMk cId="2120583413" sldId="522"/>
            <ac:spMk id="17" creationId="{4B84AF81-A6A3-42A8-926D-1A1C2936EB28}"/>
          </ac:spMkLst>
        </pc:spChg>
        <pc:spChg chg="mod">
          <ac:chgData name="Inez de Kruijf - Carter" userId="41bea759-b4ec-4396-94ea-51870c656b03" providerId="ADAL" clId="{370F9841-DDFA-43CD-B6D9-4E9A3E777874}" dt="2022-01-13T11:18:16.122" v="36"/>
          <ac:spMkLst>
            <pc:docMk/>
            <pc:sldMk cId="2120583413" sldId="522"/>
            <ac:spMk id="18" creationId="{E2C885C0-B193-4059-BF13-7DCC5A35FD6D}"/>
          </ac:spMkLst>
        </pc:spChg>
        <pc:spChg chg="mod">
          <ac:chgData name="Inez de Kruijf - Carter" userId="41bea759-b4ec-4396-94ea-51870c656b03" providerId="ADAL" clId="{370F9841-DDFA-43CD-B6D9-4E9A3E777874}" dt="2022-01-13T11:18:16.122" v="36"/>
          <ac:spMkLst>
            <pc:docMk/>
            <pc:sldMk cId="2120583413" sldId="522"/>
            <ac:spMk id="19" creationId="{AF11C89E-A093-4863-BC0A-40C5E101B335}"/>
          </ac:spMkLst>
        </pc:spChg>
        <pc:spChg chg="mod">
          <ac:chgData name="Inez de Kruijf - Carter" userId="41bea759-b4ec-4396-94ea-51870c656b03" providerId="ADAL" clId="{370F9841-DDFA-43CD-B6D9-4E9A3E777874}" dt="2022-01-13T11:18:16.122" v="36"/>
          <ac:spMkLst>
            <pc:docMk/>
            <pc:sldMk cId="2120583413" sldId="522"/>
            <ac:spMk id="20" creationId="{CFEF409B-1E2D-4EA8-881C-3A2F15A535C6}"/>
          </ac:spMkLst>
        </pc:spChg>
        <pc:spChg chg="mod">
          <ac:chgData name="Inez de Kruijf - Carter" userId="41bea759-b4ec-4396-94ea-51870c656b03" providerId="ADAL" clId="{370F9841-DDFA-43CD-B6D9-4E9A3E777874}" dt="2022-01-13T11:18:16.122" v="36"/>
          <ac:spMkLst>
            <pc:docMk/>
            <pc:sldMk cId="2120583413" sldId="522"/>
            <ac:spMk id="21" creationId="{2A99F46B-E750-47E0-9824-AFE6CA32ABEA}"/>
          </ac:spMkLst>
        </pc:spChg>
        <pc:spChg chg="mod">
          <ac:chgData name="Inez de Kruijf - Carter" userId="41bea759-b4ec-4396-94ea-51870c656b03" providerId="ADAL" clId="{370F9841-DDFA-43CD-B6D9-4E9A3E777874}" dt="2022-01-13T11:18:16.122" v="36"/>
          <ac:spMkLst>
            <pc:docMk/>
            <pc:sldMk cId="2120583413" sldId="522"/>
            <ac:spMk id="22" creationId="{6D5ACF8C-8907-4F34-A940-9E3929E1D467}"/>
          </ac:spMkLst>
        </pc:spChg>
        <pc:spChg chg="mod">
          <ac:chgData name="Inez de Kruijf - Carter" userId="41bea759-b4ec-4396-94ea-51870c656b03" providerId="ADAL" clId="{370F9841-DDFA-43CD-B6D9-4E9A3E777874}" dt="2022-01-13T11:18:16.122" v="36"/>
          <ac:spMkLst>
            <pc:docMk/>
            <pc:sldMk cId="2120583413" sldId="522"/>
            <ac:spMk id="23" creationId="{D0129B70-88CA-4DFB-A63F-8988154E3519}"/>
          </ac:spMkLst>
        </pc:spChg>
        <pc:spChg chg="mod">
          <ac:chgData name="Inez de Kruijf - Carter" userId="41bea759-b4ec-4396-94ea-51870c656b03" providerId="ADAL" clId="{370F9841-DDFA-43CD-B6D9-4E9A3E777874}" dt="2022-01-13T11:18:16.122" v="36"/>
          <ac:spMkLst>
            <pc:docMk/>
            <pc:sldMk cId="2120583413" sldId="522"/>
            <ac:spMk id="24" creationId="{79DE0152-5229-413C-971B-8FD47A5EBD41}"/>
          </ac:spMkLst>
        </pc:spChg>
        <pc:spChg chg="mod">
          <ac:chgData name="Inez de Kruijf - Carter" userId="41bea759-b4ec-4396-94ea-51870c656b03" providerId="ADAL" clId="{370F9841-DDFA-43CD-B6D9-4E9A3E777874}" dt="2022-01-13T11:18:16.122" v="36"/>
          <ac:spMkLst>
            <pc:docMk/>
            <pc:sldMk cId="2120583413" sldId="522"/>
            <ac:spMk id="25" creationId="{3051A163-8565-4D49-B3F5-8B19194D3C2F}"/>
          </ac:spMkLst>
        </pc:spChg>
        <pc:spChg chg="mod">
          <ac:chgData name="Inez de Kruijf - Carter" userId="41bea759-b4ec-4396-94ea-51870c656b03" providerId="ADAL" clId="{370F9841-DDFA-43CD-B6D9-4E9A3E777874}" dt="2022-01-13T11:18:16.122" v="36"/>
          <ac:spMkLst>
            <pc:docMk/>
            <pc:sldMk cId="2120583413" sldId="522"/>
            <ac:spMk id="26" creationId="{8DA37931-CF94-440A-84CE-36694C0B3D25}"/>
          </ac:spMkLst>
        </pc:spChg>
        <pc:spChg chg="mod">
          <ac:chgData name="Inez de Kruijf - Carter" userId="41bea759-b4ec-4396-94ea-51870c656b03" providerId="ADAL" clId="{370F9841-DDFA-43CD-B6D9-4E9A3E777874}" dt="2022-01-13T11:18:16.122" v="36"/>
          <ac:spMkLst>
            <pc:docMk/>
            <pc:sldMk cId="2120583413" sldId="522"/>
            <ac:spMk id="27" creationId="{E6FB0F07-E7F8-42FF-972F-5C8332EE655E}"/>
          </ac:spMkLst>
        </pc:spChg>
        <pc:spChg chg="mod">
          <ac:chgData name="Inez de Kruijf - Carter" userId="41bea759-b4ec-4396-94ea-51870c656b03" providerId="ADAL" clId="{370F9841-DDFA-43CD-B6D9-4E9A3E777874}" dt="2022-01-13T11:18:16.122" v="36"/>
          <ac:spMkLst>
            <pc:docMk/>
            <pc:sldMk cId="2120583413" sldId="522"/>
            <ac:spMk id="28" creationId="{900AF6B1-0925-443D-9AA9-6605439B658B}"/>
          </ac:spMkLst>
        </pc:spChg>
        <pc:spChg chg="mod">
          <ac:chgData name="Inez de Kruijf - Carter" userId="41bea759-b4ec-4396-94ea-51870c656b03" providerId="ADAL" clId="{370F9841-DDFA-43CD-B6D9-4E9A3E777874}" dt="2022-01-13T11:18:16.122" v="36"/>
          <ac:spMkLst>
            <pc:docMk/>
            <pc:sldMk cId="2120583413" sldId="522"/>
            <ac:spMk id="29" creationId="{AA6A0F08-5FFC-434D-A98D-0D4343A9AE1F}"/>
          </ac:spMkLst>
        </pc:spChg>
        <pc:spChg chg="mod">
          <ac:chgData name="Inez de Kruijf - Carter" userId="41bea759-b4ec-4396-94ea-51870c656b03" providerId="ADAL" clId="{370F9841-DDFA-43CD-B6D9-4E9A3E777874}" dt="2022-01-13T11:18:16.122" v="36"/>
          <ac:spMkLst>
            <pc:docMk/>
            <pc:sldMk cId="2120583413" sldId="522"/>
            <ac:spMk id="30" creationId="{77F4DEBD-C703-497F-80CF-BF9B1FB9DBB8}"/>
          </ac:spMkLst>
        </pc:spChg>
        <pc:spChg chg="mod">
          <ac:chgData name="Inez de Kruijf - Carter" userId="41bea759-b4ec-4396-94ea-51870c656b03" providerId="ADAL" clId="{370F9841-DDFA-43CD-B6D9-4E9A3E777874}" dt="2022-01-13T11:18:16.122" v="36"/>
          <ac:spMkLst>
            <pc:docMk/>
            <pc:sldMk cId="2120583413" sldId="522"/>
            <ac:spMk id="31" creationId="{30E855FF-DD05-46D2-AFA2-E0167EDD575C}"/>
          </ac:spMkLst>
        </pc:spChg>
        <pc:spChg chg="mod">
          <ac:chgData name="Inez de Kruijf - Carter" userId="41bea759-b4ec-4396-94ea-51870c656b03" providerId="ADAL" clId="{370F9841-DDFA-43CD-B6D9-4E9A3E777874}" dt="2022-01-13T11:18:16.122" v="36"/>
          <ac:spMkLst>
            <pc:docMk/>
            <pc:sldMk cId="2120583413" sldId="522"/>
            <ac:spMk id="32" creationId="{AE070BAA-AB9C-417A-A993-EE0CF02578AB}"/>
          </ac:spMkLst>
        </pc:spChg>
        <pc:spChg chg="mod">
          <ac:chgData name="Inez de Kruijf - Carter" userId="41bea759-b4ec-4396-94ea-51870c656b03" providerId="ADAL" clId="{370F9841-DDFA-43CD-B6D9-4E9A3E777874}" dt="2022-01-13T11:18:16.122" v="36"/>
          <ac:spMkLst>
            <pc:docMk/>
            <pc:sldMk cId="2120583413" sldId="522"/>
            <ac:spMk id="33" creationId="{738DAD88-F3EA-4DC3-AB7A-240E63AB1B24}"/>
          </ac:spMkLst>
        </pc:spChg>
        <pc:spChg chg="mod">
          <ac:chgData name="Inez de Kruijf - Carter" userId="41bea759-b4ec-4396-94ea-51870c656b03" providerId="ADAL" clId="{370F9841-DDFA-43CD-B6D9-4E9A3E777874}" dt="2022-01-13T11:18:16.122" v="36"/>
          <ac:spMkLst>
            <pc:docMk/>
            <pc:sldMk cId="2120583413" sldId="522"/>
            <ac:spMk id="34" creationId="{3D965595-366B-4D26-88D8-E095B20224C4}"/>
          </ac:spMkLst>
        </pc:spChg>
        <pc:grpChg chg="add mod">
          <ac:chgData name="Inez de Kruijf - Carter" userId="41bea759-b4ec-4396-94ea-51870c656b03" providerId="ADAL" clId="{370F9841-DDFA-43CD-B6D9-4E9A3E777874}" dt="2022-01-13T11:18:16.122" v="36"/>
          <ac:grpSpMkLst>
            <pc:docMk/>
            <pc:sldMk cId="2120583413" sldId="522"/>
            <ac:grpSpMk id="5" creationId="{7AE20E3A-2565-4ABA-9382-994860977587}"/>
          </ac:grpSpMkLst>
        </pc:grpChg>
        <pc:picChg chg="add mod">
          <ac:chgData name="Inez de Kruijf - Carter" userId="41bea759-b4ec-4396-94ea-51870c656b03" providerId="ADAL" clId="{370F9841-DDFA-43CD-B6D9-4E9A3E777874}" dt="2022-01-13T11:18:16.122" v="36"/>
          <ac:picMkLst>
            <pc:docMk/>
            <pc:sldMk cId="2120583413" sldId="522"/>
            <ac:picMk id="4" creationId="{073511F1-DAC3-42D3-85D3-842FC861C270}"/>
          </ac:picMkLst>
        </pc:picChg>
        <pc:picChg chg="mod">
          <ac:chgData name="Inez de Kruijf - Carter" userId="41bea759-b4ec-4396-94ea-51870c656b03" providerId="ADAL" clId="{370F9841-DDFA-43CD-B6D9-4E9A3E777874}" dt="2022-01-13T11:18:16.122" v="36"/>
          <ac:picMkLst>
            <pc:docMk/>
            <pc:sldMk cId="2120583413" sldId="522"/>
            <ac:picMk id="6" creationId="{A94ABFB9-83D6-41A0-AB62-C17AD53A576F}"/>
          </ac:picMkLst>
        </pc:picChg>
      </pc:sldChg>
      <pc:sldChg chg="add">
        <pc:chgData name="Inez de Kruijf - Carter" userId="41bea759-b4ec-4396-94ea-51870c656b03" providerId="ADAL" clId="{370F9841-DDFA-43CD-B6D9-4E9A3E777874}" dt="2022-01-13T11:19:47.961" v="37"/>
        <pc:sldMkLst>
          <pc:docMk/>
          <pc:sldMk cId="2579516085" sldId="532"/>
        </pc:sldMkLst>
      </pc:sldChg>
      <pc:sldChg chg="add del">
        <pc:chgData name="Inez de Kruijf - Carter" userId="41bea759-b4ec-4396-94ea-51870c656b03" providerId="ADAL" clId="{370F9841-DDFA-43CD-B6D9-4E9A3E777874}" dt="2022-01-13T11:19:52.884" v="38" actId="2696"/>
        <pc:sldMkLst>
          <pc:docMk/>
          <pc:sldMk cId="3224659895" sldId="533"/>
        </pc:sldMkLst>
      </pc:sldChg>
      <pc:sldChg chg="modSp add mod ord">
        <pc:chgData name="Inez de Kruijf - Carter" userId="41bea759-b4ec-4396-94ea-51870c656b03" providerId="ADAL" clId="{370F9841-DDFA-43CD-B6D9-4E9A3E777874}" dt="2022-01-13T11:57:59.888" v="450" actId="1076"/>
        <pc:sldMkLst>
          <pc:docMk/>
          <pc:sldMk cId="2241233292" sldId="540"/>
        </pc:sldMkLst>
        <pc:spChg chg="mod">
          <ac:chgData name="Inez de Kruijf - Carter" userId="41bea759-b4ec-4396-94ea-51870c656b03" providerId="ADAL" clId="{370F9841-DDFA-43CD-B6D9-4E9A3E777874}" dt="2022-01-13T11:57:37.995" v="446" actId="20577"/>
          <ac:spMkLst>
            <pc:docMk/>
            <pc:sldMk cId="2241233292" sldId="540"/>
            <ac:spMk id="5" creationId="{AE1E271F-7CBD-48D9-AC03-A4443FA3FD31}"/>
          </ac:spMkLst>
        </pc:spChg>
        <pc:picChg chg="mod">
          <ac:chgData name="Inez de Kruijf - Carter" userId="41bea759-b4ec-4396-94ea-51870c656b03" providerId="ADAL" clId="{370F9841-DDFA-43CD-B6D9-4E9A3E777874}" dt="2022-01-13T11:57:59.888" v="450" actId="1076"/>
          <ac:picMkLst>
            <pc:docMk/>
            <pc:sldMk cId="2241233292" sldId="540"/>
            <ac:picMk id="4" creationId="{C190F561-9FF4-458B-B5C5-4B1D0B3780F0}"/>
          </ac:picMkLst>
        </pc:picChg>
      </pc:sldChg>
      <pc:sldChg chg="modSp add mod ord">
        <pc:chgData name="Inez de Kruijf - Carter" userId="41bea759-b4ec-4396-94ea-51870c656b03" providerId="ADAL" clId="{370F9841-DDFA-43CD-B6D9-4E9A3E777874}" dt="2022-01-13T11:58:17.664" v="455" actId="1076"/>
        <pc:sldMkLst>
          <pc:docMk/>
          <pc:sldMk cId="2366617862" sldId="541"/>
        </pc:sldMkLst>
        <pc:spChg chg="mod">
          <ac:chgData name="Inez de Kruijf - Carter" userId="41bea759-b4ec-4396-94ea-51870c656b03" providerId="ADAL" clId="{370F9841-DDFA-43CD-B6D9-4E9A3E777874}" dt="2022-01-13T11:57:46.914" v="447"/>
          <ac:spMkLst>
            <pc:docMk/>
            <pc:sldMk cId="2366617862" sldId="541"/>
            <ac:spMk id="5" creationId="{9AD02584-614A-4F85-8720-84241C4F2AA3}"/>
          </ac:spMkLst>
        </pc:spChg>
        <pc:picChg chg="mod">
          <ac:chgData name="Inez de Kruijf - Carter" userId="41bea759-b4ec-4396-94ea-51870c656b03" providerId="ADAL" clId="{370F9841-DDFA-43CD-B6D9-4E9A3E777874}" dt="2022-01-13T11:58:17.664" v="455" actId="1076"/>
          <ac:picMkLst>
            <pc:docMk/>
            <pc:sldMk cId="2366617862" sldId="541"/>
            <ac:picMk id="4" creationId="{52E6DC74-6FB9-419D-8AFE-F6EEA73F0909}"/>
          </ac:picMkLst>
        </pc:picChg>
      </pc:sldChg>
      <pc:sldChg chg="modSp add mod ord">
        <pc:chgData name="Inez de Kruijf - Carter" userId="41bea759-b4ec-4396-94ea-51870c656b03" providerId="ADAL" clId="{370F9841-DDFA-43CD-B6D9-4E9A3E777874}" dt="2022-01-13T11:58:08.813" v="452" actId="1076"/>
        <pc:sldMkLst>
          <pc:docMk/>
          <pc:sldMk cId="24715024" sldId="542"/>
        </pc:sldMkLst>
        <pc:spChg chg="mod">
          <ac:chgData name="Inez de Kruijf - Carter" userId="41bea759-b4ec-4396-94ea-51870c656b03" providerId="ADAL" clId="{370F9841-DDFA-43CD-B6D9-4E9A3E777874}" dt="2022-01-13T11:57:51.249" v="448"/>
          <ac:spMkLst>
            <pc:docMk/>
            <pc:sldMk cId="24715024" sldId="542"/>
            <ac:spMk id="4" creationId="{641F5D37-57D2-4811-8F5A-BD99EFB40098}"/>
          </ac:spMkLst>
        </pc:spChg>
        <pc:picChg chg="mod">
          <ac:chgData name="Inez de Kruijf - Carter" userId="41bea759-b4ec-4396-94ea-51870c656b03" providerId="ADAL" clId="{370F9841-DDFA-43CD-B6D9-4E9A3E777874}" dt="2022-01-13T11:58:08.813" v="452" actId="1076"/>
          <ac:picMkLst>
            <pc:docMk/>
            <pc:sldMk cId="24715024" sldId="542"/>
            <ac:picMk id="3" creationId="{4C72BB0F-674A-4EA2-87EA-61DF5038EAED}"/>
          </ac:picMkLst>
        </pc:picChg>
      </pc:sldChg>
      <pc:sldChg chg="modSp add mod ord">
        <pc:chgData name="Inez de Kruijf - Carter" userId="41bea759-b4ec-4396-94ea-51870c656b03" providerId="ADAL" clId="{370F9841-DDFA-43CD-B6D9-4E9A3E777874}" dt="2022-01-13T11:57:55.243" v="449"/>
        <pc:sldMkLst>
          <pc:docMk/>
          <pc:sldMk cId="1040665902" sldId="543"/>
        </pc:sldMkLst>
        <pc:spChg chg="mod">
          <ac:chgData name="Inez de Kruijf - Carter" userId="41bea759-b4ec-4396-94ea-51870c656b03" providerId="ADAL" clId="{370F9841-DDFA-43CD-B6D9-4E9A3E777874}" dt="2022-01-13T11:57:55.243" v="449"/>
          <ac:spMkLst>
            <pc:docMk/>
            <pc:sldMk cId="1040665902" sldId="543"/>
            <ac:spMk id="8" creationId="{830720C9-A2C9-45AD-99AB-CF90B7FE3262}"/>
          </ac:spMkLst>
        </pc:spChg>
      </pc:sldChg>
      <pc:sldChg chg="delSp">
        <pc:chgData name="Inez de Kruijf - Carter" userId="41bea759-b4ec-4396-94ea-51870c656b03" providerId="ADAL" clId="{370F9841-DDFA-43CD-B6D9-4E9A3E777874}" dt="2022-01-13T11:22:31.150" v="40"/>
        <pc:sldMkLst>
          <pc:docMk/>
          <pc:sldMk cId="2077154427" sldId="544"/>
        </pc:sldMkLst>
        <pc:spChg chg="del">
          <ac:chgData name="Inez de Kruijf - Carter" userId="41bea759-b4ec-4396-94ea-51870c656b03" providerId="ADAL" clId="{370F9841-DDFA-43CD-B6D9-4E9A3E777874}" dt="2022-01-13T11:22:26.455" v="39"/>
          <ac:spMkLst>
            <pc:docMk/>
            <pc:sldMk cId="2077154427" sldId="544"/>
            <ac:spMk id="5" creationId="{ACE4DAA3-BF2F-47B2-8480-C43A8C3DD410}"/>
          </ac:spMkLst>
        </pc:spChg>
        <pc:spChg chg="del">
          <ac:chgData name="Inez de Kruijf - Carter" userId="41bea759-b4ec-4396-94ea-51870c656b03" providerId="ADAL" clId="{370F9841-DDFA-43CD-B6D9-4E9A3E777874}" dt="2022-01-13T11:22:31.150" v="40"/>
          <ac:spMkLst>
            <pc:docMk/>
            <pc:sldMk cId="2077154427" sldId="544"/>
            <ac:spMk id="7" creationId="{F16DFC80-8D13-40C0-BB7B-CF1B69ECAA32}"/>
          </ac:spMkLst>
        </pc:spChg>
        <pc:picChg chg="del">
          <ac:chgData name="Inez de Kruijf - Carter" userId="41bea759-b4ec-4396-94ea-51870c656b03" providerId="ADAL" clId="{370F9841-DDFA-43CD-B6D9-4E9A3E777874}" dt="2022-01-13T11:22:26.455" v="39"/>
          <ac:picMkLst>
            <pc:docMk/>
            <pc:sldMk cId="2077154427" sldId="544"/>
            <ac:picMk id="6" creationId="{EE1D57AF-DFEE-4E47-ACDB-CD1CD426990E}"/>
          </ac:picMkLst>
        </pc:picChg>
        <pc:picChg chg="del">
          <ac:chgData name="Inez de Kruijf - Carter" userId="41bea759-b4ec-4396-94ea-51870c656b03" providerId="ADAL" clId="{370F9841-DDFA-43CD-B6D9-4E9A3E777874}" dt="2022-01-13T11:22:31.150" v="40"/>
          <ac:picMkLst>
            <pc:docMk/>
            <pc:sldMk cId="2077154427" sldId="544"/>
            <ac:picMk id="8" creationId="{D7BEF2FE-0643-4068-8434-0814075E8A17}"/>
          </ac:picMkLst>
        </pc:picChg>
      </pc:sldChg>
      <pc:sldChg chg="modSp mod">
        <pc:chgData name="Inez de Kruijf - Carter" userId="41bea759-b4ec-4396-94ea-51870c656b03" providerId="ADAL" clId="{370F9841-DDFA-43CD-B6D9-4E9A3E777874}" dt="2022-01-13T12:04:56.159" v="589" actId="20577"/>
        <pc:sldMkLst>
          <pc:docMk/>
          <pc:sldMk cId="1444474509" sldId="1069"/>
        </pc:sldMkLst>
        <pc:spChg chg="mod">
          <ac:chgData name="Inez de Kruijf - Carter" userId="41bea759-b4ec-4396-94ea-51870c656b03" providerId="ADAL" clId="{370F9841-DDFA-43CD-B6D9-4E9A3E777874}" dt="2022-01-13T12:04:56.159" v="589" actId="20577"/>
          <ac:spMkLst>
            <pc:docMk/>
            <pc:sldMk cId="1444474509" sldId="1069"/>
            <ac:spMk id="3" creationId="{BA6354A9-2A4C-4DA8-99C8-0131EB6451E0}"/>
          </ac:spMkLst>
        </pc:spChg>
      </pc:sldChg>
      <pc:sldChg chg="modSp mod">
        <pc:chgData name="Inez de Kruijf - Carter" userId="41bea759-b4ec-4396-94ea-51870c656b03" providerId="ADAL" clId="{370F9841-DDFA-43CD-B6D9-4E9A3E777874}" dt="2022-01-13T12:05:00.021" v="591" actId="20577"/>
        <pc:sldMkLst>
          <pc:docMk/>
          <pc:sldMk cId="959399127" sldId="1105"/>
        </pc:sldMkLst>
        <pc:spChg chg="mod">
          <ac:chgData name="Inez de Kruijf - Carter" userId="41bea759-b4ec-4396-94ea-51870c656b03" providerId="ADAL" clId="{370F9841-DDFA-43CD-B6D9-4E9A3E777874}" dt="2022-01-13T12:05:00.021" v="591" actId="20577"/>
          <ac:spMkLst>
            <pc:docMk/>
            <pc:sldMk cId="959399127" sldId="1105"/>
            <ac:spMk id="3" creationId="{7DE8D6F2-0BB8-4FB9-9552-0CB3B0BB1863}"/>
          </ac:spMkLst>
        </pc:spChg>
      </pc:sldChg>
      <pc:sldChg chg="addSp modSp mod">
        <pc:chgData name="Inez de Kruijf - Carter" userId="41bea759-b4ec-4396-94ea-51870c656b03" providerId="ADAL" clId="{370F9841-DDFA-43CD-B6D9-4E9A3E777874}" dt="2022-01-13T11:34:13.377" v="47" actId="732"/>
        <pc:sldMkLst>
          <pc:docMk/>
          <pc:sldMk cId="178508273" sldId="1140"/>
        </pc:sldMkLst>
        <pc:picChg chg="add mod modCrop">
          <ac:chgData name="Inez de Kruijf - Carter" userId="41bea759-b4ec-4396-94ea-51870c656b03" providerId="ADAL" clId="{370F9841-DDFA-43CD-B6D9-4E9A3E777874}" dt="2022-01-13T11:34:13.377" v="47" actId="732"/>
          <ac:picMkLst>
            <pc:docMk/>
            <pc:sldMk cId="178508273" sldId="1140"/>
            <ac:picMk id="4" creationId="{204F4F82-383D-4149-9B4F-1B79AB868506}"/>
          </ac:picMkLst>
        </pc:picChg>
      </pc:sldChg>
      <pc:sldChg chg="addSp modSp mod">
        <pc:chgData name="Inez de Kruijf - Carter" userId="41bea759-b4ec-4396-94ea-51870c656b03" providerId="ADAL" clId="{370F9841-DDFA-43CD-B6D9-4E9A3E777874}" dt="2022-01-13T11:35:17.794" v="52" actId="732"/>
        <pc:sldMkLst>
          <pc:docMk/>
          <pc:sldMk cId="3519058673" sldId="1141"/>
        </pc:sldMkLst>
        <pc:picChg chg="add mod modCrop">
          <ac:chgData name="Inez de Kruijf - Carter" userId="41bea759-b4ec-4396-94ea-51870c656b03" providerId="ADAL" clId="{370F9841-DDFA-43CD-B6D9-4E9A3E777874}" dt="2022-01-13T11:35:17.794" v="52" actId="732"/>
          <ac:picMkLst>
            <pc:docMk/>
            <pc:sldMk cId="3519058673" sldId="1141"/>
            <ac:picMk id="3" creationId="{6DA87DB1-146E-4C35-963C-DCE6BFCC6457}"/>
          </ac:picMkLst>
        </pc:picChg>
      </pc:sldChg>
      <pc:sldChg chg="addSp modSp mod">
        <pc:chgData name="Inez de Kruijf - Carter" userId="41bea759-b4ec-4396-94ea-51870c656b03" providerId="ADAL" clId="{370F9841-DDFA-43CD-B6D9-4E9A3E777874}" dt="2022-01-13T11:38:25.190" v="59" actId="732"/>
        <pc:sldMkLst>
          <pc:docMk/>
          <pc:sldMk cId="1761066636" sldId="1142"/>
        </pc:sldMkLst>
        <pc:picChg chg="add mod modCrop">
          <ac:chgData name="Inez de Kruijf - Carter" userId="41bea759-b4ec-4396-94ea-51870c656b03" providerId="ADAL" clId="{370F9841-DDFA-43CD-B6D9-4E9A3E777874}" dt="2022-01-13T11:38:25.190" v="59" actId="732"/>
          <ac:picMkLst>
            <pc:docMk/>
            <pc:sldMk cId="1761066636" sldId="1142"/>
            <ac:picMk id="3" creationId="{7F8E5A7E-07B3-44C2-AEE0-F96E41CA23FE}"/>
          </ac:picMkLst>
        </pc:picChg>
      </pc:sldChg>
      <pc:sldChg chg="addSp modSp mod">
        <pc:chgData name="Inez de Kruijf - Carter" userId="41bea759-b4ec-4396-94ea-51870c656b03" providerId="ADAL" clId="{370F9841-DDFA-43CD-B6D9-4E9A3E777874}" dt="2022-01-13T11:39:11.624" v="66" actId="732"/>
        <pc:sldMkLst>
          <pc:docMk/>
          <pc:sldMk cId="1948849760" sldId="1143"/>
        </pc:sldMkLst>
        <pc:picChg chg="add mod modCrop">
          <ac:chgData name="Inez de Kruijf - Carter" userId="41bea759-b4ec-4396-94ea-51870c656b03" providerId="ADAL" clId="{370F9841-DDFA-43CD-B6D9-4E9A3E777874}" dt="2022-01-13T11:39:11.624" v="66" actId="732"/>
          <ac:picMkLst>
            <pc:docMk/>
            <pc:sldMk cId="1948849760" sldId="1143"/>
            <ac:picMk id="3" creationId="{FC0E0019-CC32-4A50-8452-951B7C1F7CC6}"/>
          </ac:picMkLst>
        </pc:picChg>
      </pc:sldChg>
      <pc:sldChg chg="addSp modSp mod">
        <pc:chgData name="Inez de Kruijf - Carter" userId="41bea759-b4ec-4396-94ea-51870c656b03" providerId="ADAL" clId="{370F9841-DDFA-43CD-B6D9-4E9A3E777874}" dt="2022-01-13T11:41:43.721" v="71" actId="732"/>
        <pc:sldMkLst>
          <pc:docMk/>
          <pc:sldMk cId="1819408003" sldId="1144"/>
        </pc:sldMkLst>
        <pc:picChg chg="add mod modCrop">
          <ac:chgData name="Inez de Kruijf - Carter" userId="41bea759-b4ec-4396-94ea-51870c656b03" providerId="ADAL" clId="{370F9841-DDFA-43CD-B6D9-4E9A3E777874}" dt="2022-01-13T11:41:43.721" v="71" actId="732"/>
          <ac:picMkLst>
            <pc:docMk/>
            <pc:sldMk cId="1819408003" sldId="1144"/>
            <ac:picMk id="3" creationId="{3E555F14-B006-4D75-85AA-7B10FA4C57DD}"/>
          </ac:picMkLst>
        </pc:picChg>
      </pc:sldChg>
      <pc:sldChg chg="addSp delSp modSp mod modClrScheme chgLayout">
        <pc:chgData name="Inez de Kruijf - Carter" userId="41bea759-b4ec-4396-94ea-51870c656b03" providerId="ADAL" clId="{370F9841-DDFA-43CD-B6D9-4E9A3E777874}" dt="2022-01-13T11:42:14.008" v="74" actId="122"/>
        <pc:sldMkLst>
          <pc:docMk/>
          <pc:sldMk cId="1651238110" sldId="1156"/>
        </pc:sldMkLst>
        <pc:spChg chg="mod ord">
          <ac:chgData name="Inez de Kruijf - Carter" userId="41bea759-b4ec-4396-94ea-51870c656b03" providerId="ADAL" clId="{370F9841-DDFA-43CD-B6D9-4E9A3E777874}" dt="2022-01-13T11:42:14.008" v="74" actId="122"/>
          <ac:spMkLst>
            <pc:docMk/>
            <pc:sldMk cId="1651238110" sldId="1156"/>
            <ac:spMk id="2" creationId="{49F24A77-F2A9-43C1-BE07-2A6244818D87}"/>
          </ac:spMkLst>
        </pc:spChg>
        <pc:spChg chg="add del mod ord">
          <ac:chgData name="Inez de Kruijf - Carter" userId="41bea759-b4ec-4396-94ea-51870c656b03" providerId="ADAL" clId="{370F9841-DDFA-43CD-B6D9-4E9A3E777874}" dt="2022-01-13T11:42:10.737" v="73" actId="478"/>
          <ac:spMkLst>
            <pc:docMk/>
            <pc:sldMk cId="1651238110" sldId="1156"/>
            <ac:spMk id="3" creationId="{7D315ACF-F6AE-491F-88DC-1E4A841A9340}"/>
          </ac:spMkLst>
        </pc:spChg>
      </pc:sldChg>
      <pc:sldChg chg="modSp mod">
        <pc:chgData name="Inez de Kruijf - Carter" userId="41bea759-b4ec-4396-94ea-51870c656b03" providerId="ADAL" clId="{370F9841-DDFA-43CD-B6D9-4E9A3E777874}" dt="2022-01-13T12:01:00.497" v="519" actId="1076"/>
        <pc:sldMkLst>
          <pc:docMk/>
          <pc:sldMk cId="171308266" sldId="1311"/>
        </pc:sldMkLst>
        <pc:spChg chg="mod">
          <ac:chgData name="Inez de Kruijf - Carter" userId="41bea759-b4ec-4396-94ea-51870c656b03" providerId="ADAL" clId="{370F9841-DDFA-43CD-B6D9-4E9A3E777874}" dt="2022-01-13T12:01:00.497" v="519" actId="1076"/>
          <ac:spMkLst>
            <pc:docMk/>
            <pc:sldMk cId="171308266" sldId="1311"/>
            <ac:spMk id="2" creationId="{6FF9C54E-B798-4258-A8A0-1A9F8AC9990B}"/>
          </ac:spMkLst>
        </pc:spChg>
        <pc:spChg chg="mod">
          <ac:chgData name="Inez de Kruijf - Carter" userId="41bea759-b4ec-4396-94ea-51870c656b03" providerId="ADAL" clId="{370F9841-DDFA-43CD-B6D9-4E9A3E777874}" dt="2022-01-13T12:00:24.773" v="511" actId="1076"/>
          <ac:spMkLst>
            <pc:docMk/>
            <pc:sldMk cId="171308266" sldId="1311"/>
            <ac:spMk id="3" creationId="{AE82C656-13FC-42C1-A98D-D63D9D278DC8}"/>
          </ac:spMkLst>
        </pc:spChg>
        <pc:spChg chg="mod">
          <ac:chgData name="Inez de Kruijf - Carter" userId="41bea759-b4ec-4396-94ea-51870c656b03" providerId="ADAL" clId="{370F9841-DDFA-43CD-B6D9-4E9A3E777874}" dt="2022-01-13T12:00:20.362" v="509" actId="1076"/>
          <ac:spMkLst>
            <pc:docMk/>
            <pc:sldMk cId="171308266" sldId="1311"/>
            <ac:spMk id="4" creationId="{9F4A39D9-F126-4E58-9FF7-A2D8A26DAA7E}"/>
          </ac:spMkLst>
        </pc:spChg>
        <pc:picChg chg="mod">
          <ac:chgData name="Inez de Kruijf - Carter" userId="41bea759-b4ec-4396-94ea-51870c656b03" providerId="ADAL" clId="{370F9841-DDFA-43CD-B6D9-4E9A3E777874}" dt="2022-01-13T12:01:00.497" v="519" actId="1076"/>
          <ac:picMkLst>
            <pc:docMk/>
            <pc:sldMk cId="171308266" sldId="1311"/>
            <ac:picMk id="5" creationId="{F5C59E28-3898-4A83-A34E-0358FDEC1B0B}"/>
          </ac:picMkLst>
        </pc:picChg>
      </pc:sldChg>
      <pc:sldChg chg="addSp modSp mod">
        <pc:chgData name="Inez de Kruijf - Carter" userId="41bea759-b4ec-4396-94ea-51870c656b03" providerId="ADAL" clId="{370F9841-DDFA-43CD-B6D9-4E9A3E777874}" dt="2022-01-13T12:01:26" v="524" actId="171"/>
        <pc:sldMkLst>
          <pc:docMk/>
          <pc:sldMk cId="3034853309" sldId="1312"/>
        </pc:sldMkLst>
        <pc:spChg chg="add mod ord">
          <ac:chgData name="Inez de Kruijf - Carter" userId="41bea759-b4ec-4396-94ea-51870c656b03" providerId="ADAL" clId="{370F9841-DDFA-43CD-B6D9-4E9A3E777874}" dt="2022-01-13T12:01:26" v="524" actId="171"/>
          <ac:spMkLst>
            <pc:docMk/>
            <pc:sldMk cId="3034853309" sldId="1312"/>
            <ac:spMk id="2" creationId="{A1B887AE-299D-4303-81EA-C89243EDB5FD}"/>
          </ac:spMkLst>
        </pc:spChg>
      </pc:sldChg>
      <pc:sldChg chg="addSp delSp modSp new mod modClrScheme chgLayout">
        <pc:chgData name="Inez de Kruijf - Carter" userId="41bea759-b4ec-4396-94ea-51870c656b03" providerId="ADAL" clId="{370F9841-DDFA-43CD-B6D9-4E9A3E777874}" dt="2022-01-13T11:50:26.161" v="317" actId="1076"/>
        <pc:sldMkLst>
          <pc:docMk/>
          <pc:sldMk cId="4058886948" sldId="1313"/>
        </pc:sldMkLst>
        <pc:spChg chg="del">
          <ac:chgData name="Inez de Kruijf - Carter" userId="41bea759-b4ec-4396-94ea-51870c656b03" providerId="ADAL" clId="{370F9841-DDFA-43CD-B6D9-4E9A3E777874}" dt="2022-01-13T11:48:40.852" v="224" actId="700"/>
          <ac:spMkLst>
            <pc:docMk/>
            <pc:sldMk cId="4058886948" sldId="1313"/>
            <ac:spMk id="2" creationId="{57E41064-186D-4BA3-A713-B22DD4293D03}"/>
          </ac:spMkLst>
        </pc:spChg>
        <pc:spChg chg="del mod ord">
          <ac:chgData name="Inez de Kruijf - Carter" userId="41bea759-b4ec-4396-94ea-51870c656b03" providerId="ADAL" clId="{370F9841-DDFA-43CD-B6D9-4E9A3E777874}" dt="2022-01-13T11:48:40.852" v="224" actId="700"/>
          <ac:spMkLst>
            <pc:docMk/>
            <pc:sldMk cId="4058886948" sldId="1313"/>
            <ac:spMk id="3" creationId="{D8300915-855A-4B4F-A6A1-A724FB033B24}"/>
          </ac:spMkLst>
        </pc:spChg>
        <pc:spChg chg="add del mod ord">
          <ac:chgData name="Inez de Kruijf - Carter" userId="41bea759-b4ec-4396-94ea-51870c656b03" providerId="ADAL" clId="{370F9841-DDFA-43CD-B6D9-4E9A3E777874}" dt="2022-01-13T11:48:59.538" v="254" actId="700"/>
          <ac:spMkLst>
            <pc:docMk/>
            <pc:sldMk cId="4058886948" sldId="1313"/>
            <ac:spMk id="4" creationId="{D6557293-D183-4916-8793-28D5DEEB7D00}"/>
          </ac:spMkLst>
        </pc:spChg>
        <pc:spChg chg="add mod">
          <ac:chgData name="Inez de Kruijf - Carter" userId="41bea759-b4ec-4396-94ea-51870c656b03" providerId="ADAL" clId="{370F9841-DDFA-43CD-B6D9-4E9A3E777874}" dt="2022-01-13T11:49:10.583" v="285" actId="20577"/>
          <ac:spMkLst>
            <pc:docMk/>
            <pc:sldMk cId="4058886948" sldId="1313"/>
            <ac:spMk id="5" creationId="{13C4A93C-8939-4496-A134-2DEFAF8EFB16}"/>
          </ac:spMkLst>
        </pc:spChg>
        <pc:spChg chg="add mod">
          <ac:chgData name="Inez de Kruijf - Carter" userId="41bea759-b4ec-4396-94ea-51870c656b03" providerId="ADAL" clId="{370F9841-DDFA-43CD-B6D9-4E9A3E777874}" dt="2022-01-13T11:50:26.161" v="317" actId="1076"/>
          <ac:spMkLst>
            <pc:docMk/>
            <pc:sldMk cId="4058886948" sldId="1313"/>
            <ac:spMk id="6" creationId="{1EA57EB4-FDFB-497E-87FF-4A071EED6B04}"/>
          </ac:spMkLst>
        </pc:spChg>
      </pc:sldChg>
      <pc:sldChg chg="modSp new mod">
        <pc:chgData name="Inez de Kruijf - Carter" userId="41bea759-b4ec-4396-94ea-51870c656b03" providerId="ADAL" clId="{370F9841-DDFA-43CD-B6D9-4E9A3E777874}" dt="2022-01-13T11:54:07.135" v="383" actId="20577"/>
        <pc:sldMkLst>
          <pc:docMk/>
          <pc:sldMk cId="548488374" sldId="1314"/>
        </pc:sldMkLst>
        <pc:spChg chg="mod">
          <ac:chgData name="Inez de Kruijf - Carter" userId="41bea759-b4ec-4396-94ea-51870c656b03" providerId="ADAL" clId="{370F9841-DDFA-43CD-B6D9-4E9A3E777874}" dt="2022-01-13T11:54:07.135" v="383" actId="20577"/>
          <ac:spMkLst>
            <pc:docMk/>
            <pc:sldMk cId="548488374" sldId="1314"/>
            <ac:spMk id="2" creationId="{A77C699E-9F47-4388-AD75-0C446CF9611F}"/>
          </ac:spMkLst>
        </pc:spChg>
      </pc:sldChg>
      <pc:sldChg chg="new del">
        <pc:chgData name="Inez de Kruijf - Carter" userId="41bea759-b4ec-4396-94ea-51870c656b03" providerId="ADAL" clId="{370F9841-DDFA-43CD-B6D9-4E9A3E777874}" dt="2022-01-13T12:03:25.314" v="565" actId="680"/>
        <pc:sldMkLst>
          <pc:docMk/>
          <pc:sldMk cId="116514774" sldId="1315"/>
        </pc:sldMkLst>
      </pc:sldChg>
      <pc:sldChg chg="modSp new mod">
        <pc:chgData name="Inez de Kruijf - Carter" userId="41bea759-b4ec-4396-94ea-51870c656b03" providerId="ADAL" clId="{370F9841-DDFA-43CD-B6D9-4E9A3E777874}" dt="2022-01-13T12:03:35.330" v="576" actId="20577"/>
        <pc:sldMkLst>
          <pc:docMk/>
          <pc:sldMk cId="957955373" sldId="1315"/>
        </pc:sldMkLst>
        <pc:spChg chg="mod">
          <ac:chgData name="Inez de Kruijf - Carter" userId="41bea759-b4ec-4396-94ea-51870c656b03" providerId="ADAL" clId="{370F9841-DDFA-43CD-B6D9-4E9A3E777874}" dt="2022-01-13T12:03:35.330" v="576" actId="20577"/>
          <ac:spMkLst>
            <pc:docMk/>
            <pc:sldMk cId="957955373" sldId="1315"/>
            <ac:spMk id="2" creationId="{26ACF7BE-86B2-440E-8300-1970174F8F0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9ACD85D-41A5-40F4-AE01-44334926C796}"/>
              </a:ext>
            </a:extLst>
          </p:cNvPr>
          <p:cNvSpPr>
            <a:spLocks noGrp="1"/>
          </p:cNvSpPr>
          <p:nvPr>
            <p:ph type="hdr" sz="quarter"/>
          </p:nvPr>
        </p:nvSpPr>
        <p:spPr>
          <a:xfrm>
            <a:off x="1" y="2"/>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CBA7ACDA-5B7B-4712-AF07-5DFC5A25CA67}"/>
              </a:ext>
            </a:extLst>
          </p:cNvPr>
          <p:cNvSpPr>
            <a:spLocks noGrp="1"/>
          </p:cNvSpPr>
          <p:nvPr>
            <p:ph type="dt" sz="quarter" idx="1"/>
          </p:nvPr>
        </p:nvSpPr>
        <p:spPr>
          <a:xfrm>
            <a:off x="5265810" y="2"/>
            <a:ext cx="4028440" cy="351737"/>
          </a:xfrm>
          <a:prstGeom prst="rect">
            <a:avLst/>
          </a:prstGeom>
        </p:spPr>
        <p:txBody>
          <a:bodyPr vert="horz" lIns="93177" tIns="46589" rIns="93177" bIns="46589" rtlCol="0"/>
          <a:lstStyle>
            <a:lvl1pPr algn="r">
              <a:defRPr sz="1200"/>
            </a:lvl1pPr>
          </a:lstStyle>
          <a:p>
            <a:fld id="{22AA314A-64BA-4713-9EA4-31D90AB54F84}" type="datetimeFigureOut">
              <a:rPr lang="en-US" smtClean="0"/>
              <a:t>1/13/2022</a:t>
            </a:fld>
            <a:endParaRPr lang="en-US"/>
          </a:p>
        </p:txBody>
      </p:sp>
      <p:sp>
        <p:nvSpPr>
          <p:cNvPr id="4" name="Footer Placeholder 3">
            <a:extLst>
              <a:ext uri="{FF2B5EF4-FFF2-40B4-BE49-F238E27FC236}">
                <a16:creationId xmlns:a16="http://schemas.microsoft.com/office/drawing/2014/main" id="{8A4E0A18-DA7F-4EE7-8BAA-581D94708E5A}"/>
              </a:ext>
            </a:extLst>
          </p:cNvPr>
          <p:cNvSpPr>
            <a:spLocks noGrp="1"/>
          </p:cNvSpPr>
          <p:nvPr>
            <p:ph type="ftr" sz="quarter" idx="2"/>
          </p:nvPr>
        </p:nvSpPr>
        <p:spPr>
          <a:xfrm>
            <a:off x="1" y="6658666"/>
            <a:ext cx="4028440" cy="351736"/>
          </a:xfrm>
          <a:prstGeom prst="rect">
            <a:avLst/>
          </a:prstGeom>
        </p:spPr>
        <p:txBody>
          <a:bodyPr vert="horz" lIns="93177" tIns="46589" rIns="93177" bIns="46589" rtlCol="0" anchor="b"/>
          <a:lstStyle>
            <a:lvl1pPr algn="l">
              <a:defRPr sz="1200"/>
            </a:lvl1pPr>
          </a:lstStyle>
          <a:p>
            <a:endParaRPr lang="en-US"/>
          </a:p>
        </p:txBody>
      </p:sp>
    </p:spTree>
    <p:extLst>
      <p:ext uri="{BB962C8B-B14F-4D97-AF65-F5344CB8AC3E}">
        <p14:creationId xmlns:p14="http://schemas.microsoft.com/office/powerpoint/2010/main" val="27875718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11T08:59:44.773"/>
    </inkml:context>
    <inkml:brush xml:id="br0">
      <inkml:brushProperty name="width" value="0.05" units="cm"/>
      <inkml:brushProperty name="height" value="0.05" units="cm"/>
      <inkml:brushProperty name="ignorePressure" value="1"/>
    </inkml:brush>
  </inkml:definitions>
  <inkml:trace contextRef="#ctx0" brushRef="#br0">0 1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11T08:59:44.77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1 119,'1103'0,"-1068"3,-1 0,1 2,39 11,44 7,27-13,-4 1,112 22,-48-5,-105-15,-18-3,-8-2,98-1,-110-7,1 3,102 17,-81 0,-31-6,2-3,0-2,65 3,-81-12,207-4,-232 3,0-1,-1 0,1-1,0 0,-1-1,0-1,0 0,0-1,-1 0,0-1,0-1,-1 1,21-19,-26 20,1 0,1 0,-1 1,1 0,-1 0,1 1,0 0,1 1,-1 0,1 0,0 0,-1 1,14-1,10 0,1 2,46 4,-17-1,115-1,-164-2,-1 0,0 0,0-2,0 1,15-6,57-27,-56 23,307-124,-297 121,-26 11,1 0,-1 1,1 0,0 1,20-1,68 5,-39 0,-5-1,-32-1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11T08:59:44.774"/>
    </inkml:context>
    <inkml:brush xml:id="br0">
      <inkml:brushProperty name="width" value="0.35" units="cm"/>
      <inkml:brushProperty name="height" value="0.35" units="cm"/>
      <inkml:brushProperty name="ignorePressure" value="1"/>
    </inkml:brush>
  </inkml:definitions>
  <inkml:trace contextRef="#ctx0" brushRef="#br0">87 203,'1634'0,"-1572"3,78 14,-85-9,-25-2,0 2,-1 0,35 16,25 7,-59-21,1-1,0-2,1-2,55 4,514-41,-491 19,64-10,216 1,132 24,-505 0,1 0,0 1,-1 0,0 2,27 10,13 4,12 1,-36-9,1-1,0-2,0-1,59 3,-71-9,1-1,1 0,23-4,-40 3,0 0,0-1,0 0,0 0,0-1,-1 0,1 0,-1 0,0-1,12-8,-11 4,1 0,-1 0,10-15,-12 15,0 2,0-1,1 0,-1 1,2 0,12-10,-4 7,0 1,0 1,1 0,0 1,0 1,0 0,1 1,26-2,3 2,86 6,-249-2,79 2,1-2,-1-1,-63-11,-142-43,206 48,1 1,-1 2,0 2,-53 3,-55-3,130 0,0-1,-17-5,-24-5,-32 0,43 5,-49-1,-172 8,134 2,107-2,1-2,-37-7,33 4,-39-3,-314 7,197 4,-501-2,671 1,0 0,0 1,0 0,1 1,-17 6,-65 30,-77 47,161-80,0 1,-17 15,21-16,0 0,0-1,0 0,0-1,-1 1,0-1,-13 4,-31 10,-64 30,109-45,-46 19,-54 27,93-42,-1-1,1 0,-1-1,0-1,-1 0,1-1,-22 1,12-3,1-1,-1-1,1-2,-27-5,-7 0,0 2,-84 3,-7 0,130 0,0 0,0-1,1-1,-20-7,19 4,-2 2,1 1,-30-4,-190 6,122 6,90-2,14-1,0 0,-16-2,30 2,-1 0,1 0,0 0,-1 0,1 0,0 0,-1 0,1 0,0 0,-1 0,1 0,-1 0,1 0,0 0,-1 0,1 0,0 0,0-1,-1 1,1 0,0 0,-1 0,1-1,0 1,0 0,-1 0,1-1,0 1,0 0,0 0,-1-1,1 1,0 0,0-1,11-6,23-2,44-2,-9 0,103-3,581 15,-732 0,0 1,36 9,14 1,129 20,-2-3,-176-25,1 2,0 0,-1 1,37 19,-17-8,14 11,-45-22,1-1,1 0,-1 0,1-1,13 3,15-2,-1-2,1-1,77-6,-35 1,23 0,191 4,-175 12,30 1,-61-15,-34 0,95 10,-36 2,227-5,-197-9,-114 2,-11 1,0 0,1-2,-1-1,-1 0,1-2,39-11,-39 7,1 2,0 0,0 1,30-2,91 3,-105 3,-1-1,65-11,0-4,-43 8,91-24,-144 30,0 0,0 0,-1 0,1-1,-1 0,1 0,-1-1,-1 1,1-1,6-8,18-17,80-54,-88 67</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11T09:00:38.385"/>
    </inkml:context>
    <inkml:brush xml:id="br0">
      <inkml:brushProperty name="width" value="0.35" units="cm"/>
      <inkml:brushProperty name="height" value="0.35" units="cm"/>
      <inkml:brushProperty name="ignorePressure" value="1"/>
    </inkml:brush>
  </inkml:definitions>
  <inkml:trace contextRef="#ctx0" brushRef="#br0">87 203,'1634'0,"-1572"3,78 14,-85-9,-25-2,0 2,-1 0,35 16,25 7,-59-21,1-1,0-2,1-2,55 4,514-41,-491 19,64-10,216 1,132 24,-505 0,1 0,0 1,-1 0,0 2,27 10,13 4,12 1,-36-9,1-1,0-2,0-1,59 3,-71-9,1-1,1 0,23-4,-40 3,0 0,0-1,0 0,0 0,0-1,-1 0,1 0,-1 0,0-1,12-8,-11 4,1 0,-1 0,10-15,-12 15,0 2,0-1,1 0,-1 1,2 0,12-10,-4 7,0 1,0 1,1 0,0 1,0 1,0 0,1 1,26-2,3 2,86 6,-249-2,79 2,1-2,-1-1,-63-11,-142-43,206 48,1 1,-1 2,0 2,-53 3,-55-3,130 0,0-1,-17-5,-24-5,-32 0,43 5,-49-1,-172 8,134 2,107-2,1-2,-37-7,33 4,-39-3,-314 7,197 4,-501-2,671 1,0 0,0 1,0 0,1 1,-17 6,-65 30,-77 47,161-80,0 1,-17 15,21-16,0 0,0-1,0 0,0-1,-1 1,0-1,-13 4,-31 10,-64 30,109-45,-46 19,-54 27,93-42,-1-1,1 0,-1-1,0-1,-1 0,1-1,-22 1,12-3,1-1,-1-1,1-2,-27-5,-7 0,0 2,-84 3,-7 0,130 0,0 0,0-1,1-1,-20-7,19 4,-2 2,1 1,-30-4,-190 6,122 6,90-2,14-1,0 0,-16-2,30 2,-1 0,1 0,0 0,-1 0,1 0,0 0,-1 0,1 0,0 0,-1 0,1 0,-1 0,1 0,0 0,-1 0,1 0,0 0,0-1,-1 1,1 0,0 0,-1 0,1-1,0 1,0 0,-1 0,1-1,0 1,0 0,0 0,-1-1,1 1,0 0,0-1,11-6,23-2,44-2,-9 0,103-3,581 15,-732 0,0 1,36 9,14 1,129 20,-2-3,-176-25,1 2,0 0,-1 1,37 19,-17-8,14 11,-45-22,1-1,1 0,-1 0,1-1,13 3,15-2,-1-2,1-1,77-6,-35 1,23 0,191 4,-175 12,30 1,-61-15,-34 0,95 10,-36 2,227-5,-197-9,-114 2,-11 1,0 0,1-2,-1-1,-1 0,1-2,39-11,-39 7,1 2,0 0,0 1,30-2,91 3,-105 3,-1-1,65-11,0-4,-43 8,91-24,-144 30,0 0,0 0,-1 0,1-1,-1 0,1 0,-1-1,-1 1,1-1,6-8,18-17,80-54,-88 67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10" y="2"/>
            <a:ext cx="4028440" cy="351737"/>
          </a:xfrm>
          <a:prstGeom prst="rect">
            <a:avLst/>
          </a:prstGeom>
        </p:spPr>
        <p:txBody>
          <a:bodyPr vert="horz" lIns="93177" tIns="46589" rIns="93177" bIns="46589" rtlCol="0"/>
          <a:lstStyle>
            <a:lvl1pPr algn="r">
              <a:defRPr sz="1200"/>
            </a:lvl1pPr>
          </a:lstStyle>
          <a:p>
            <a:fld id="{2C38C4F9-D1A3-4FCE-85BC-B16FF9F8825D}" type="datetimeFigureOut">
              <a:rPr lang="en-US" smtClean="0"/>
              <a:t>1/13/2022</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1" y="3373756"/>
            <a:ext cx="7437120" cy="2760345"/>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658666"/>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10" y="6658666"/>
            <a:ext cx="4028440" cy="351736"/>
          </a:xfrm>
          <a:prstGeom prst="rect">
            <a:avLst/>
          </a:prstGeom>
        </p:spPr>
        <p:txBody>
          <a:bodyPr vert="horz" lIns="93177" tIns="46589" rIns="93177" bIns="46589" rtlCol="0" anchor="b"/>
          <a:lstStyle>
            <a:lvl1pPr algn="r">
              <a:defRPr sz="1200"/>
            </a:lvl1pPr>
          </a:lstStyle>
          <a:p>
            <a:fld id="{DA876AC3-BAD8-4346-81E9-F277E2AA5432}" type="slidenum">
              <a:rPr lang="en-US" smtClean="0"/>
              <a:t>‹#›</a:t>
            </a:fld>
            <a:endParaRPr lang="en-US"/>
          </a:p>
        </p:txBody>
      </p:sp>
    </p:spTree>
    <p:extLst>
      <p:ext uri="{BB962C8B-B14F-4D97-AF65-F5344CB8AC3E}">
        <p14:creationId xmlns:p14="http://schemas.microsoft.com/office/powerpoint/2010/main" val="1113947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TB infects about </a:t>
            </a:r>
            <a:r>
              <a:rPr lang="en-US" sz="1200" b="1" kern="1200" dirty="0">
                <a:solidFill>
                  <a:schemeClr val="tx1"/>
                </a:solidFill>
                <a:effectLst/>
                <a:latin typeface="+mn-lt"/>
                <a:ea typeface="+mn-ea"/>
                <a:cs typeface="+mn-cs"/>
              </a:rPr>
              <a:t>10 million </a:t>
            </a:r>
            <a:r>
              <a:rPr lang="en-US" sz="1200" kern="1200" dirty="0">
                <a:solidFill>
                  <a:schemeClr val="tx1"/>
                </a:solidFill>
                <a:effectLst/>
                <a:latin typeface="+mn-lt"/>
                <a:ea typeface="+mn-ea"/>
                <a:cs typeface="+mn-cs"/>
              </a:rPr>
              <a:t>people a year and it </a:t>
            </a:r>
            <a:r>
              <a:rPr lang="en-US" sz="1200" b="1" kern="1200" dirty="0">
                <a:solidFill>
                  <a:schemeClr val="tx1"/>
                </a:solidFill>
                <a:effectLst/>
                <a:latin typeface="+mn-lt"/>
                <a:ea typeface="+mn-ea"/>
                <a:cs typeface="+mn-cs"/>
              </a:rPr>
              <a:t>kills</a:t>
            </a:r>
            <a:r>
              <a:rPr lang="en-US" sz="1200" kern="1200" dirty="0">
                <a:solidFill>
                  <a:schemeClr val="tx1"/>
                </a:solidFill>
                <a:effectLst/>
                <a:latin typeface="+mn-lt"/>
                <a:ea typeface="+mn-ea"/>
                <a:cs typeface="+mn-cs"/>
              </a:rPr>
              <a:t> more people than any other </a:t>
            </a:r>
            <a:r>
              <a:rPr lang="en-US" sz="1200" b="1" kern="1200" dirty="0">
                <a:solidFill>
                  <a:schemeClr val="tx1"/>
                </a:solidFill>
                <a:effectLst/>
                <a:latin typeface="+mn-lt"/>
                <a:ea typeface="+mn-ea"/>
                <a:cs typeface="+mn-cs"/>
              </a:rPr>
              <a:t>infection including HIV/AIDS.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Most cases occur in </a:t>
            </a:r>
            <a:r>
              <a:rPr lang="en-US" sz="1200" b="1" kern="1200" dirty="0">
                <a:solidFill>
                  <a:schemeClr val="tx1"/>
                </a:solidFill>
                <a:effectLst/>
                <a:latin typeface="+mn-lt"/>
                <a:ea typeface="+mn-ea"/>
                <a:cs typeface="+mn-cs"/>
              </a:rPr>
              <a:t>countries </a:t>
            </a:r>
            <a:r>
              <a:rPr lang="en-US" sz="1200" kern="1200" dirty="0">
                <a:solidFill>
                  <a:schemeClr val="tx1"/>
                </a:solidFill>
                <a:effectLst/>
                <a:latin typeface="+mn-lt"/>
                <a:ea typeface="+mn-ea"/>
                <a:cs typeface="+mn-cs"/>
              </a:rPr>
              <a:t>where </a:t>
            </a:r>
            <a:r>
              <a:rPr lang="en-US" sz="1200" b="1" kern="1200" dirty="0">
                <a:solidFill>
                  <a:schemeClr val="tx1"/>
                </a:solidFill>
                <a:effectLst/>
                <a:latin typeface="+mn-lt"/>
                <a:ea typeface="+mn-ea"/>
                <a:cs typeface="+mn-cs"/>
              </a:rPr>
              <a:t>accessing</a:t>
            </a:r>
            <a:r>
              <a:rPr lang="en-US" sz="1200" kern="1200" dirty="0">
                <a:solidFill>
                  <a:schemeClr val="tx1"/>
                </a:solidFill>
                <a:effectLst/>
                <a:latin typeface="+mn-lt"/>
                <a:ea typeface="+mn-ea"/>
                <a:cs typeface="+mn-cs"/>
              </a:rPr>
              <a:t> healthcare is a </a:t>
            </a:r>
            <a:r>
              <a:rPr lang="en-US" sz="1200" b="1" kern="1200" dirty="0">
                <a:solidFill>
                  <a:schemeClr val="tx1"/>
                </a:solidFill>
                <a:effectLst/>
                <a:latin typeface="+mn-lt"/>
                <a:ea typeface="+mn-ea"/>
                <a:cs typeface="+mn-cs"/>
              </a:rPr>
              <a:t>challenge</a:t>
            </a:r>
            <a:r>
              <a:rPr lang="en-US" sz="1200" kern="1200" dirty="0">
                <a:solidFill>
                  <a:schemeClr val="tx1"/>
                </a:solidFill>
                <a:effectLst/>
                <a:latin typeface="+mn-lt"/>
                <a:ea typeface="+mn-ea"/>
                <a:cs typeface="+mn-cs"/>
              </a:rPr>
              <a:t>.</a:t>
            </a:r>
          </a:p>
          <a:p>
            <a:endParaRPr lang="en-US" dirty="0"/>
          </a:p>
          <a:p>
            <a:r>
              <a:rPr lang="en-US" dirty="0"/>
              <a:t>TB as an airborne disease -&gt; patient without proper treatment </a:t>
            </a:r>
            <a:r>
              <a:rPr lang="en-US" b="1" dirty="0"/>
              <a:t>easily infect up to 10-15 others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TB is curable!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Medication adherence (making sure that patients take their medication as prescribed) is particularly problematic for tuberculosis patients </a:t>
            </a: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876AC3-BAD8-4346-81E9-F277E2AA54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020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But how are we going to help those </a:t>
            </a:r>
            <a:r>
              <a:rPr lang="en-US" sz="1200" b="1" kern="1200" dirty="0">
                <a:solidFill>
                  <a:schemeClr val="tx1"/>
                </a:solidFill>
                <a:effectLst/>
                <a:latin typeface="+mn-lt"/>
                <a:ea typeface="+mn-ea"/>
                <a:cs typeface="+mn-cs"/>
              </a:rPr>
              <a:t>millions</a:t>
            </a:r>
            <a:r>
              <a:rPr lang="en-US" sz="1200" kern="1200" dirty="0">
                <a:solidFill>
                  <a:schemeClr val="tx1"/>
                </a:solidFill>
                <a:effectLst/>
                <a:latin typeface="+mn-lt"/>
                <a:ea typeface="+mn-ea"/>
                <a:cs typeface="+mn-cs"/>
              </a:rPr>
              <a:t> of patients?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a:t>
            </a:r>
            <a:r>
              <a:rPr lang="en-US" sz="1200" b="1" kern="1200" dirty="0">
                <a:solidFill>
                  <a:schemeClr val="tx1"/>
                </a:solidFill>
                <a:effectLst/>
                <a:latin typeface="+mn-lt"/>
                <a:ea typeface="+mn-ea"/>
                <a:cs typeface="+mn-cs"/>
              </a:rPr>
              <a:t>digital technologies </a:t>
            </a:r>
            <a:r>
              <a:rPr lang="en-US" sz="1200" kern="1200" dirty="0">
                <a:solidFill>
                  <a:schemeClr val="tx1"/>
                </a:solidFill>
                <a:effectLst/>
                <a:latin typeface="+mn-lt"/>
                <a:ea typeface="+mn-ea"/>
                <a:cs typeface="+mn-cs"/>
              </a:rPr>
              <a:t>that are accessible to our patients.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highlight>
                  <a:srgbClr val="FFFF00"/>
                </a:highlight>
              </a:rPr>
              <a:t>Digital Technologies / Mobile phone: </a:t>
            </a:r>
            <a:r>
              <a:rPr lang="en-US" dirty="0"/>
              <a:t>GAMECHANGER: </a:t>
            </a:r>
          </a:p>
          <a:p>
            <a:endParaRPr lang="en-US" dirty="0"/>
          </a:p>
          <a:p>
            <a:r>
              <a:rPr lang="en-US" dirty="0"/>
              <a:t>In slightly more than 15 years, 72% of the global population has access to phones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876AC3-BAD8-4346-81E9-F277E2AA54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8649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technologies above are </a:t>
            </a:r>
            <a:r>
              <a:rPr lang="en-US" b="1" dirty="0"/>
              <a:t>gamechangers</a:t>
            </a:r>
            <a:r>
              <a:rPr lang="en-US" dirty="0"/>
              <a:t> !</a:t>
            </a:r>
          </a:p>
          <a:p>
            <a:r>
              <a:rPr lang="en-US" dirty="0"/>
              <a:t>Real-time information whether a patient take medication is </a:t>
            </a:r>
            <a:r>
              <a:rPr lang="en-US" b="1" dirty="0"/>
              <a:t>phenomenal</a:t>
            </a:r>
            <a:r>
              <a:rPr lang="en-US" dirty="0"/>
              <a:t> </a:t>
            </a:r>
          </a:p>
          <a:p>
            <a:r>
              <a:rPr lang="en-US" b="1" dirty="0"/>
              <a:t>Demonstrate </a:t>
            </a:r>
            <a:r>
              <a:rPr lang="en-US" dirty="0"/>
              <a:t>each of the different technologies after this presentation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876AC3-BAD8-4346-81E9-F277E2AA54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637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the project, we propose that all these different technologies can be combined into </a:t>
            </a:r>
            <a:r>
              <a:rPr lang="en-US" b="1" dirty="0"/>
              <a:t>unified</a:t>
            </a:r>
            <a:r>
              <a:rPr lang="en-US" dirty="0"/>
              <a:t> adherence platform</a:t>
            </a:r>
          </a:p>
          <a:p>
            <a:r>
              <a:rPr lang="en-US" dirty="0"/>
              <a:t>-&gt; Also capable to support new technologies </a:t>
            </a:r>
          </a:p>
          <a:p>
            <a:r>
              <a:rPr lang="en-US" dirty="0"/>
              <a:t>One view, independent what kind of technology the patient uses</a:t>
            </a:r>
          </a:p>
          <a:p>
            <a:endParaRPr lang="en-US" dirty="0"/>
          </a:p>
          <a:p>
            <a:r>
              <a:rPr lang="en-US" dirty="0"/>
              <a:t>Clear linkages with other systems or processes in country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876AC3-BAD8-4346-81E9-F277E2AA54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476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Health staff at the facility can access the platform via phone or internet to see in real time if their patients are taking their pills.</a:t>
            </a:r>
          </a:p>
          <a:p>
            <a:endParaRPr lang="en-US" dirty="0"/>
          </a:p>
          <a:p>
            <a:endParaRPr lang="en-US" dirty="0"/>
          </a:p>
        </p:txBody>
      </p:sp>
      <p:sp>
        <p:nvSpPr>
          <p:cNvPr id="4" name="Slide Number Placeholder 3"/>
          <p:cNvSpPr>
            <a:spLocks noGrp="1"/>
          </p:cNvSpPr>
          <p:nvPr>
            <p:ph type="sldNum" sz="quarter" idx="5"/>
          </p:nvPr>
        </p:nvSpPr>
        <p:spPr/>
        <p:txBody>
          <a:bodyPr/>
          <a:lstStyle/>
          <a:p>
            <a:fld id="{DA876AC3-BAD8-4346-81E9-F277E2AA5432}" type="slidenum">
              <a:rPr lang="en-US" smtClean="0"/>
              <a:t>21</a:t>
            </a:fld>
            <a:endParaRPr lang="en-US"/>
          </a:p>
        </p:txBody>
      </p:sp>
    </p:spTree>
    <p:extLst>
      <p:ext uri="{BB962C8B-B14F-4D97-AF65-F5344CB8AC3E}">
        <p14:creationId xmlns:p14="http://schemas.microsoft.com/office/powerpoint/2010/main" val="3944637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names that are commonly referred to when we are talking about the smart pill box technology.</a:t>
            </a:r>
          </a:p>
        </p:txBody>
      </p:sp>
      <p:sp>
        <p:nvSpPr>
          <p:cNvPr id="4" name="Slide Number Placeholder 3"/>
          <p:cNvSpPr>
            <a:spLocks noGrp="1"/>
          </p:cNvSpPr>
          <p:nvPr>
            <p:ph type="sldNum" sz="quarter" idx="5"/>
          </p:nvPr>
        </p:nvSpPr>
        <p:spPr/>
        <p:txBody>
          <a:bodyPr/>
          <a:lstStyle/>
          <a:p>
            <a:fld id="{DA876AC3-BAD8-4346-81E9-F277E2AA5432}" type="slidenum">
              <a:rPr lang="en-US" smtClean="0"/>
              <a:t>35</a:t>
            </a:fld>
            <a:endParaRPr lang="en-US"/>
          </a:p>
        </p:txBody>
      </p:sp>
    </p:spTree>
    <p:extLst>
      <p:ext uri="{BB962C8B-B14F-4D97-AF65-F5344CB8AC3E}">
        <p14:creationId xmlns:p14="http://schemas.microsoft.com/office/powerpoint/2010/main" val="3822423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stickers that have been drafted for use in the smart pill boxes. They are designed to be attached to the inside lid of the box. These designs may need to be adapted to suit your country context, for example, translated to the local language.</a:t>
            </a:r>
            <a:br>
              <a:rPr lang="en-US" dirty="0"/>
            </a:br>
            <a:endParaRPr lang="en-US" dirty="0"/>
          </a:p>
        </p:txBody>
      </p:sp>
      <p:sp>
        <p:nvSpPr>
          <p:cNvPr id="4" name="Slide Number Placeholder 3"/>
          <p:cNvSpPr>
            <a:spLocks noGrp="1"/>
          </p:cNvSpPr>
          <p:nvPr>
            <p:ph type="sldNum" sz="quarter" idx="5"/>
          </p:nvPr>
        </p:nvSpPr>
        <p:spPr/>
        <p:txBody>
          <a:bodyPr/>
          <a:lstStyle/>
          <a:p>
            <a:fld id="{DA876AC3-BAD8-4346-81E9-F277E2AA5432}" type="slidenum">
              <a:rPr lang="en-US" smtClean="0"/>
              <a:t>39</a:t>
            </a:fld>
            <a:endParaRPr lang="en-US"/>
          </a:p>
        </p:txBody>
      </p:sp>
    </p:spTree>
    <p:extLst>
      <p:ext uri="{BB962C8B-B14F-4D97-AF65-F5344CB8AC3E}">
        <p14:creationId xmlns:p14="http://schemas.microsoft.com/office/powerpoint/2010/main" val="3245868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9d766e63c8_0_154:notes"/>
          <p:cNvSpPr txBox="1">
            <a:spLocks noGrp="1"/>
          </p:cNvSpPr>
          <p:nvPr>
            <p:ph type="body" idx="1"/>
          </p:nvPr>
        </p:nvSpPr>
        <p:spPr>
          <a:xfrm>
            <a:off x="673842" y="4680874"/>
            <a:ext cx="5390737" cy="4434512"/>
          </a:xfrm>
          <a:prstGeom prst="rect">
            <a:avLst/>
          </a:prstGeom>
        </p:spPr>
        <p:txBody>
          <a:bodyPr spcFirstLastPara="1" wrap="square" lIns="92412" tIns="92412" rIns="92412" bIns="92412"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your left you will see different options or key elements this will be discussed in the breakout room, instead I will focus on the task list.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Aside from the Task List. HCW also receives patient summary notifications from the system.</a:t>
            </a:r>
          </a:p>
          <a:p>
            <a:endParaRPr dirty="0"/>
          </a:p>
        </p:txBody>
      </p:sp>
      <p:sp>
        <p:nvSpPr>
          <p:cNvPr id="164" name="Google Shape;164;g9d766e63c8_0_154:notes"/>
          <p:cNvSpPr>
            <a:spLocks noGrp="1" noRot="1" noChangeAspect="1"/>
          </p:cNvSpPr>
          <p:nvPr>
            <p:ph type="sldImg" idx="2"/>
          </p:nvPr>
        </p:nvSpPr>
        <p:spPr>
          <a:xfrm>
            <a:off x="84138" y="738188"/>
            <a:ext cx="6570662" cy="3695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Based on the level of Hierarchies:</a:t>
            </a:r>
          </a:p>
          <a:p>
            <a:r>
              <a:rPr lang="en-US" dirty="0"/>
              <a:t>Reports can be generated in the displayed options.</a:t>
            </a:r>
          </a:p>
          <a:p>
            <a:r>
              <a:rPr lang="en-US" dirty="0"/>
              <a:t>HCW can view all patients under their respective facilities;</a:t>
            </a:r>
          </a:p>
          <a:p>
            <a:r>
              <a:rPr lang="en-US" dirty="0"/>
              <a:t>PHOs can view all summary report under their province;</a:t>
            </a:r>
          </a:p>
          <a:p>
            <a:r>
              <a:rPr lang="en-US" dirty="0"/>
              <a:t>CHD3 can view all summary report for both Bulacan and Pampanga</a:t>
            </a:r>
          </a:p>
          <a:p>
            <a:r>
              <a:rPr lang="en-US" dirty="0"/>
              <a:t>And lastly for the NTP Central. All reports can be viewed under national level. </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CCFF311-4293-4DF0-A14D-67A24CAA894C}" type="slidenum">
              <a:rPr lang="en-US" smtClean="0"/>
              <a:t>47</a:t>
            </a:fld>
            <a:endParaRPr lang="en-US"/>
          </a:p>
        </p:txBody>
      </p:sp>
    </p:spTree>
    <p:extLst>
      <p:ext uri="{BB962C8B-B14F-4D97-AF65-F5344CB8AC3E}">
        <p14:creationId xmlns:p14="http://schemas.microsoft.com/office/powerpoint/2010/main" val="3617695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sample generated patient reports</a:t>
            </a:r>
          </a:p>
        </p:txBody>
      </p:sp>
      <p:sp>
        <p:nvSpPr>
          <p:cNvPr id="4" name="Slide Number Placeholder 3"/>
          <p:cNvSpPr>
            <a:spLocks noGrp="1"/>
          </p:cNvSpPr>
          <p:nvPr>
            <p:ph type="sldNum" sz="quarter" idx="5"/>
          </p:nvPr>
        </p:nvSpPr>
        <p:spPr/>
        <p:txBody>
          <a:bodyPr/>
          <a:lstStyle/>
          <a:p>
            <a:fld id="{ACCFF311-4293-4DF0-A14D-67A24CAA894C}" type="slidenum">
              <a:rPr lang="en-US" smtClean="0"/>
              <a:t>48</a:t>
            </a:fld>
            <a:endParaRPr lang="en-US"/>
          </a:p>
        </p:txBody>
      </p:sp>
    </p:spTree>
    <p:extLst>
      <p:ext uri="{BB962C8B-B14F-4D97-AF65-F5344CB8AC3E}">
        <p14:creationId xmlns:p14="http://schemas.microsoft.com/office/powerpoint/2010/main" val="1235516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pills have the </a:t>
            </a:r>
            <a:r>
              <a:rPr lang="en-US" b="1" dirty="0"/>
              <a:t>power</a:t>
            </a:r>
            <a:r>
              <a:rPr lang="en-US" dirty="0"/>
              <a:t> to </a:t>
            </a:r>
            <a:r>
              <a:rPr lang="en-US" b="1" dirty="0"/>
              <a:t>improve health </a:t>
            </a:r>
            <a:r>
              <a:rPr lang="en-US" dirty="0"/>
              <a:t>and prolong a live. But only if and when they are taken by the patient </a:t>
            </a:r>
          </a:p>
          <a:p>
            <a:endParaRPr lang="en-US" dirty="0"/>
          </a:p>
          <a:p>
            <a:r>
              <a:rPr lang="en-US" dirty="0"/>
              <a:t>We know that it is very hard to take pills and that there are many </a:t>
            </a:r>
            <a:r>
              <a:rPr lang="en-US" sz="1200" kern="1200" dirty="0">
                <a:solidFill>
                  <a:schemeClr val="tx1"/>
                </a:solidFill>
                <a:effectLst/>
                <a:latin typeface="+mn-lt"/>
                <a:ea typeface="+mn-ea"/>
                <a:cs typeface="+mn-cs"/>
              </a:rPr>
              <a:t>reasons for medication </a:t>
            </a:r>
            <a:r>
              <a:rPr lang="en-US" sz="1200" b="1" kern="1200" dirty="0">
                <a:solidFill>
                  <a:schemeClr val="tx1"/>
                </a:solidFill>
                <a:effectLst/>
                <a:latin typeface="+mn-lt"/>
                <a:ea typeface="+mn-ea"/>
                <a:cs typeface="+mn-cs"/>
              </a:rPr>
              <a:t>non-adherence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Log treatment, side effects, stigma, </a:t>
            </a:r>
            <a:r>
              <a:rPr lang="en-US" sz="1200" kern="1200" dirty="0" err="1">
                <a:solidFill>
                  <a:schemeClr val="tx1"/>
                </a:solidFill>
                <a:effectLst/>
                <a:latin typeface="+mn-lt"/>
                <a:ea typeface="+mn-ea"/>
                <a:cs typeface="+mn-cs"/>
              </a:rPr>
              <a:t>etc</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876AC3-BAD8-4346-81E9-F277E2AA54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786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even for drug sensitive TB patients, missing doses of medication during tuberculosis treatment has serious negative effects</a:t>
            </a:r>
          </a:p>
          <a:p>
            <a:endParaRPr lang="en-US" dirty="0"/>
          </a:p>
          <a:p>
            <a:pPr marL="171450" indent="-171450">
              <a:buFontTx/>
              <a:buChar char="-"/>
            </a:pPr>
            <a:r>
              <a:rPr lang="en-US" dirty="0"/>
              <a:t>Patients are more likely to stop their TB treatment </a:t>
            </a:r>
          </a:p>
          <a:p>
            <a:pPr marL="171450" indent="-171450">
              <a:buFontTx/>
              <a:buChar char="-"/>
            </a:pPr>
            <a:r>
              <a:rPr lang="en-US" dirty="0"/>
              <a:t>Patients can develop resistance to anti TB drugs </a:t>
            </a:r>
          </a:p>
          <a:p>
            <a:pPr marL="171450" indent="-171450">
              <a:buFontTx/>
              <a:buChar char="-"/>
            </a:pPr>
            <a:r>
              <a:rPr lang="en-US" dirty="0"/>
              <a:t>Patients are more likely to get TB again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876AC3-BAD8-4346-81E9-F277E2AA54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545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prevent medication non-adherence and support patients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About 25 years ago, the WHO endorsed a strategy called </a:t>
            </a:r>
            <a:r>
              <a:rPr lang="en-US" sz="1200" b="1" kern="1200" dirty="0">
                <a:solidFill>
                  <a:schemeClr val="tx1"/>
                </a:solidFill>
                <a:effectLst/>
                <a:latin typeface="+mn-lt"/>
                <a:ea typeface="+mn-ea"/>
                <a:cs typeface="+mn-cs"/>
              </a:rPr>
              <a:t>Directly Observed Treatment</a:t>
            </a:r>
            <a:r>
              <a:rPr lang="en-US" sz="1200" kern="1200" dirty="0">
                <a:solidFill>
                  <a:schemeClr val="tx1"/>
                </a:solidFill>
                <a:effectLst/>
                <a:latin typeface="+mn-lt"/>
                <a:ea typeface="+mn-ea"/>
                <a:cs typeface="+mn-cs"/>
              </a:rPr>
              <a:t>, which includes amongst other things, having the patient’s pill consumption directly observed.</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876AC3-BAD8-4346-81E9-F277E2AA54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968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Daily at the health facility at special TB corner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Countries have different levels to implement patient support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DOT daily at the facility </a:t>
            </a:r>
          </a:p>
          <a:p>
            <a:r>
              <a:rPr lang="en-US" sz="1200" kern="1200" dirty="0">
                <a:solidFill>
                  <a:schemeClr val="tx1"/>
                </a:solidFill>
                <a:effectLst/>
                <a:latin typeface="+mn-lt"/>
                <a:ea typeface="+mn-ea"/>
                <a:cs typeface="+mn-cs"/>
              </a:rPr>
              <a:t>DOT at patient home </a:t>
            </a:r>
          </a:p>
          <a:p>
            <a:r>
              <a:rPr lang="en-US" sz="1200" kern="1200" dirty="0">
                <a:solidFill>
                  <a:schemeClr val="tx1"/>
                </a:solidFill>
                <a:effectLst/>
                <a:latin typeface="+mn-lt"/>
                <a:ea typeface="+mn-ea"/>
                <a:cs typeface="+mn-cs"/>
              </a:rPr>
              <a:t>Self administration with or without a treatment supporter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4FF596-6750-49E8-AB1B-7B28E8846A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824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patient this approach has several challenges</a:t>
            </a:r>
          </a:p>
          <a:p>
            <a:endParaRPr lang="en-US" dirty="0"/>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It is a huge burden and inconvenience to go daily (or weekly) to the clinic that lead to high costs &amp; logistic issues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Loss of income due to missing work for daily (or weekly) clinic visits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Visiting a TB facility can increase stigma against a patient</a:t>
            </a:r>
          </a:p>
          <a:p>
            <a:br>
              <a:rPr lang="en-US" dirty="0"/>
            </a:br>
            <a:endParaRPr lang="en-US" sz="1200" b="0" i="0" kern="1200" dirty="0">
              <a:solidFill>
                <a:schemeClr val="tx1"/>
              </a:solidFill>
              <a:effectLst/>
              <a:latin typeface="+mn-lt"/>
              <a:ea typeface="+mn-ea"/>
              <a:cs typeface="+mn-cs"/>
            </a:endParaRPr>
          </a:p>
          <a:p>
            <a:br>
              <a:rPr lang="en-US" dirty="0"/>
            </a:br>
            <a:endParaRPr lang="en-US" sz="1200" b="0" i="0" kern="1200" dirty="0">
              <a:solidFill>
                <a:schemeClr val="tx1"/>
              </a:solidFill>
              <a:effectLst/>
              <a:latin typeface="+mn-lt"/>
              <a:ea typeface="+mn-ea"/>
              <a:cs typeface="+mn-cs"/>
            </a:endParaRP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876AC3-BAD8-4346-81E9-F277E2AA54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1893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From the health provider perspective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Heavy workload for HCW in case of directly observing so many patients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Heavy workload for HCV in case of house visits to observe patients at home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Not all patients require the same level of monitoring and support</a:t>
            </a:r>
          </a:p>
          <a:p>
            <a:br>
              <a:rPr lang="en-US" dirty="0"/>
            </a:br>
            <a:r>
              <a:rPr lang="en-US" dirty="0">
                <a:sym typeface="Wingdings" panose="05000000000000000000" pitchFamily="2" charset="2"/>
              </a:rPr>
              <a:t>Countries different ways of ‘supporting and observing’ patients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876AC3-BAD8-4346-81E9-F277E2AA54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4696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While the DOT approach has </a:t>
            </a:r>
            <a:r>
              <a:rPr lang="en-US" sz="1200" b="1" kern="1200" dirty="0">
                <a:solidFill>
                  <a:schemeClr val="tx1"/>
                </a:solidFill>
                <a:effectLst/>
                <a:latin typeface="+mn-lt"/>
                <a:ea typeface="+mn-ea"/>
                <a:cs typeface="+mn-cs"/>
              </a:rPr>
              <a:t>advanced global decline </a:t>
            </a:r>
            <a:r>
              <a:rPr lang="en-US" sz="1200" kern="1200" dirty="0">
                <a:solidFill>
                  <a:schemeClr val="tx1"/>
                </a:solidFill>
                <a:effectLst/>
                <a:latin typeface="+mn-lt"/>
                <a:ea typeface="+mn-ea"/>
                <a:cs typeface="+mn-cs"/>
              </a:rPr>
              <a:t>in TB incidence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need a </a:t>
            </a:r>
            <a:r>
              <a:rPr lang="en-US" sz="1200" b="1" kern="1200" dirty="0">
                <a:solidFill>
                  <a:schemeClr val="tx1"/>
                </a:solidFill>
                <a:effectLst/>
                <a:latin typeface="+mn-lt"/>
                <a:ea typeface="+mn-ea"/>
                <a:cs typeface="+mn-cs"/>
              </a:rPr>
              <a:t>better</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way</a:t>
            </a:r>
            <a:r>
              <a:rPr lang="en-US" sz="1200" kern="1200" dirty="0">
                <a:solidFill>
                  <a:schemeClr val="tx1"/>
                </a:solidFill>
                <a:effectLst/>
                <a:latin typeface="+mn-lt"/>
                <a:ea typeface="+mn-ea"/>
                <a:cs typeface="+mn-cs"/>
              </a:rPr>
              <a:t> to support the </a:t>
            </a:r>
            <a:r>
              <a:rPr lang="en-US" sz="1200" b="1" kern="1200" dirty="0">
                <a:solidFill>
                  <a:schemeClr val="tx1"/>
                </a:solidFill>
                <a:effectLst/>
                <a:latin typeface="+mn-lt"/>
                <a:ea typeface="+mn-ea"/>
                <a:cs typeface="+mn-cs"/>
              </a:rPr>
              <a:t>10 million patients </a:t>
            </a:r>
            <a:r>
              <a:rPr lang="en-US" sz="1200" kern="1200" dirty="0">
                <a:solidFill>
                  <a:schemeClr val="tx1"/>
                </a:solidFill>
                <a:effectLst/>
                <a:latin typeface="+mn-lt"/>
                <a:ea typeface="+mn-ea"/>
                <a:cs typeface="+mn-cs"/>
              </a:rPr>
              <a:t>who will develop TB this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4FF596-6750-49E8-AB1B-7B28E8846A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38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ENDTB strategy, make use of technology, available systems and data</a:t>
            </a:r>
            <a:endParaRPr lang="en-US" dirty="0"/>
          </a:p>
        </p:txBody>
      </p:sp>
      <p:sp>
        <p:nvSpPr>
          <p:cNvPr id="4" name="Slide Number Placeholder 3"/>
          <p:cNvSpPr>
            <a:spLocks noGrp="1"/>
          </p:cNvSpPr>
          <p:nvPr>
            <p:ph type="sldNum" sz="quarter" idx="5"/>
          </p:nvPr>
        </p:nvSpPr>
        <p:spPr/>
        <p:txBody>
          <a:bodyPr/>
          <a:lstStyle/>
          <a:p>
            <a:fld id="{DA876AC3-BAD8-4346-81E9-F277E2AA5432}" type="slidenum">
              <a:rPr lang="en-US" smtClean="0"/>
              <a:t>14</a:t>
            </a:fld>
            <a:endParaRPr lang="en-US"/>
          </a:p>
        </p:txBody>
      </p:sp>
    </p:spTree>
    <p:extLst>
      <p:ext uri="{BB962C8B-B14F-4D97-AF65-F5344CB8AC3E}">
        <p14:creationId xmlns:p14="http://schemas.microsoft.com/office/powerpoint/2010/main" val="26049762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jp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jpe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jpeg"/><Relationship Id="rId7" Type="http://schemas.openxmlformats.org/officeDocument/2006/relationships/image" Target="../media/image26.png"/><Relationship Id="rId12"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25.jpg"/><Relationship Id="rId11" Type="http://schemas.openxmlformats.org/officeDocument/2006/relationships/image" Target="../media/image30.jpg"/><Relationship Id="rId5" Type="http://schemas.openxmlformats.org/officeDocument/2006/relationships/image" Target="../media/image24.png"/><Relationship Id="rId10" Type="http://schemas.openxmlformats.org/officeDocument/2006/relationships/image" Target="../media/image29.jpg"/><Relationship Id="rId4" Type="http://schemas.openxmlformats.org/officeDocument/2006/relationships/image" Target="../media/image23.png"/><Relationship Id="rId9" Type="http://schemas.openxmlformats.org/officeDocument/2006/relationships/image" Target="../media/image28.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all dats_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71298" y="983556"/>
            <a:ext cx="5078354" cy="1283234"/>
          </a:xfrm>
        </p:spPr>
        <p:txBody>
          <a:bodyPr anchor="b">
            <a:noAutofit/>
          </a:bodyPr>
          <a:lstStyle>
            <a:lvl1pPr algn="ctr">
              <a:defRPr sz="3200" b="1" cap="all" baseline="0">
                <a:solidFill>
                  <a:schemeClr val="tx1"/>
                </a:solidFill>
              </a:defRPr>
            </a:lvl1pPr>
          </a:lstStyle>
          <a:p>
            <a:r>
              <a:rPr lang="en-US" dirty="0"/>
              <a:t>Click to edit Master </a:t>
            </a:r>
            <a:br>
              <a:rPr lang="en-US" dirty="0"/>
            </a:br>
            <a:r>
              <a:rPr lang="en-US" dirty="0"/>
              <a:t>title style</a:t>
            </a:r>
          </a:p>
        </p:txBody>
      </p:sp>
      <p:sp>
        <p:nvSpPr>
          <p:cNvPr id="3" name="Subtitle 2"/>
          <p:cNvSpPr>
            <a:spLocks noGrp="1"/>
          </p:cNvSpPr>
          <p:nvPr>
            <p:ph type="subTitle" idx="1"/>
          </p:nvPr>
        </p:nvSpPr>
        <p:spPr>
          <a:xfrm>
            <a:off x="6471298" y="2675525"/>
            <a:ext cx="5078354" cy="2163232"/>
          </a:xfrm>
          <a:prstGeom prst="rect">
            <a:avLst/>
          </a:prstGeom>
        </p:spPr>
        <p:txBody>
          <a:bodyPr>
            <a:normAutofit/>
          </a:bodyPr>
          <a:lstStyle>
            <a:lvl1pPr marL="0" indent="0" algn="ctr">
              <a:lnSpc>
                <a:spcPct val="112000"/>
              </a:lnSpc>
              <a:spcBef>
                <a:spcPts val="0"/>
              </a:spcBef>
              <a:spcAft>
                <a:spcPts val="0"/>
              </a:spcAft>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8" name="Rechthoek 22">
            <a:extLst>
              <a:ext uri="{FF2B5EF4-FFF2-40B4-BE49-F238E27FC236}">
                <a16:creationId xmlns:a16="http://schemas.microsoft.com/office/drawing/2014/main" id="{AEFA265B-5370-4646-99AF-A33C081438D2}"/>
              </a:ext>
            </a:extLst>
          </p:cNvPr>
          <p:cNvSpPr/>
          <p:nvPr userDrawn="1"/>
        </p:nvSpPr>
        <p:spPr>
          <a:xfrm>
            <a:off x="0" y="0"/>
            <a:ext cx="12192000" cy="268941"/>
          </a:xfrm>
          <a:prstGeom prst="rect">
            <a:avLst/>
          </a:prstGeom>
          <a:solidFill>
            <a:srgbClr val="135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Footer Placeholder 3">
            <a:extLst>
              <a:ext uri="{FF2B5EF4-FFF2-40B4-BE49-F238E27FC236}">
                <a16:creationId xmlns:a16="http://schemas.microsoft.com/office/drawing/2014/main" id="{EFF2F76B-06E9-4E5E-8A12-6E7D80BF7F2C}"/>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t>www.tbdigitaladherence.org</a:t>
            </a:r>
          </a:p>
        </p:txBody>
      </p:sp>
      <p:pic>
        <p:nvPicPr>
          <p:cNvPr id="13" name="Picture 12" descr="A picture containing text, screenshot, monitor, indoor&#10;&#10;Description automatically generated">
            <a:extLst>
              <a:ext uri="{FF2B5EF4-FFF2-40B4-BE49-F238E27FC236}">
                <a16:creationId xmlns:a16="http://schemas.microsoft.com/office/drawing/2014/main" id="{867AFB51-7FD5-4FB5-BD22-6ECD541867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19201" y="423719"/>
            <a:ext cx="1978026" cy="1189666"/>
          </a:xfrm>
          <a:prstGeom prst="rect">
            <a:avLst/>
          </a:prstGeom>
        </p:spPr>
      </p:pic>
      <p:pic>
        <p:nvPicPr>
          <p:cNvPr id="17" name="Picture 16" descr="A picture containing indoor&#10;&#10;Description automatically generated">
            <a:extLst>
              <a:ext uri="{FF2B5EF4-FFF2-40B4-BE49-F238E27FC236}">
                <a16:creationId xmlns:a16="http://schemas.microsoft.com/office/drawing/2014/main" id="{E2EF9533-FDB0-48C9-ABC0-565DBB6946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9200" y="1613385"/>
            <a:ext cx="1981200" cy="1924050"/>
          </a:xfrm>
          <a:prstGeom prst="rect">
            <a:avLst/>
          </a:prstGeom>
        </p:spPr>
      </p:pic>
      <p:pic>
        <p:nvPicPr>
          <p:cNvPr id="20" name="Picture 19" descr="Text&#10;&#10;Description automatically generated with medium confidence">
            <a:extLst>
              <a:ext uri="{FF2B5EF4-FFF2-40B4-BE49-F238E27FC236}">
                <a16:creationId xmlns:a16="http://schemas.microsoft.com/office/drawing/2014/main" id="{A36453CF-9AD1-4BDC-92A7-49EA8E6C8D1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22375" y="3537435"/>
            <a:ext cx="1978025" cy="1483519"/>
          </a:xfrm>
          <a:prstGeom prst="rect">
            <a:avLst/>
          </a:prstGeom>
        </p:spPr>
      </p:pic>
      <p:pic>
        <p:nvPicPr>
          <p:cNvPr id="22" name="Picture 21" descr="A person holding a phone&#10;&#10;Description automatically generated with low confidence">
            <a:extLst>
              <a:ext uri="{FF2B5EF4-FFF2-40B4-BE49-F238E27FC236}">
                <a16:creationId xmlns:a16="http://schemas.microsoft.com/office/drawing/2014/main" id="{44ED35AB-DFB6-48DB-A8CE-47F42EC0F0B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9665"/>
          <a:stretch/>
        </p:blipFill>
        <p:spPr>
          <a:xfrm>
            <a:off x="1219201" y="5020954"/>
            <a:ext cx="1978025" cy="1837046"/>
          </a:xfrm>
          <a:prstGeom prst="rect">
            <a:avLst/>
          </a:prstGeom>
        </p:spPr>
      </p:pic>
    </p:spTree>
    <p:extLst>
      <p:ext uri="{BB962C8B-B14F-4D97-AF65-F5344CB8AC3E}">
        <p14:creationId xmlns:p14="http://schemas.microsoft.com/office/powerpoint/2010/main" val="748322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dherence platform_title2">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C0CB9DC-0AF3-447A-B40E-855D70BED9B9}"/>
              </a:ext>
            </a:extLst>
          </p:cNvPr>
          <p:cNvSpPr>
            <a:spLocks noGrp="1"/>
          </p:cNvSpPr>
          <p:nvPr>
            <p:ph type="ctrTitle"/>
          </p:nvPr>
        </p:nvSpPr>
        <p:spPr>
          <a:xfrm>
            <a:off x="266703" y="3276600"/>
            <a:ext cx="11658595" cy="778934"/>
          </a:xfrm>
        </p:spPr>
        <p:txBody>
          <a:bodyPr/>
          <a:lstStyle>
            <a:lvl1pPr algn="ctr">
              <a:defRPr/>
            </a:lvl1pPr>
          </a:lstStyle>
          <a:p>
            <a:endParaRPr lang="en-US" dirty="0"/>
          </a:p>
        </p:txBody>
      </p:sp>
      <p:sp>
        <p:nvSpPr>
          <p:cNvPr id="9" name="Rechthoek 22">
            <a:extLst>
              <a:ext uri="{FF2B5EF4-FFF2-40B4-BE49-F238E27FC236}">
                <a16:creationId xmlns:a16="http://schemas.microsoft.com/office/drawing/2014/main" id="{6EDBFA4E-CCA0-4190-8F8D-DC1F4BA10E8D}"/>
              </a:ext>
            </a:extLst>
          </p:cNvPr>
          <p:cNvSpPr/>
          <p:nvPr userDrawn="1"/>
        </p:nvSpPr>
        <p:spPr>
          <a:xfrm>
            <a:off x="0" y="0"/>
            <a:ext cx="12192000" cy="268941"/>
          </a:xfrm>
          <a:prstGeom prst="rect">
            <a:avLst/>
          </a:prstGeom>
          <a:solidFill>
            <a:srgbClr val="135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Picture 9">
            <a:extLst>
              <a:ext uri="{FF2B5EF4-FFF2-40B4-BE49-F238E27FC236}">
                <a16:creationId xmlns:a16="http://schemas.microsoft.com/office/drawing/2014/main" id="{5712803B-177F-4E92-890F-70E3A6D6466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577940" y="380612"/>
            <a:ext cx="2465081" cy="1919919"/>
          </a:xfrm>
          <a:prstGeom prst="rect">
            <a:avLst/>
          </a:prstGeom>
        </p:spPr>
      </p:pic>
      <p:pic>
        <p:nvPicPr>
          <p:cNvPr id="11" name="Picture 10">
            <a:extLst>
              <a:ext uri="{FF2B5EF4-FFF2-40B4-BE49-F238E27FC236}">
                <a16:creationId xmlns:a16="http://schemas.microsoft.com/office/drawing/2014/main" id="{3BC746E9-0160-47C3-B487-53DC78646AA0}"/>
              </a:ext>
            </a:extLst>
          </p:cNvPr>
          <p:cNvPicPr>
            <a:picLocks noChangeAspect="1"/>
          </p:cNvPicPr>
          <p:nvPr userDrawn="1"/>
        </p:nvPicPr>
        <p:blipFill>
          <a:blip r:embed="rId3">
            <a:extLst>
              <a:ext uri="{28A0092B-C50C-407E-A947-70E740481C1C}">
                <a14:useLocalDpi xmlns:a14="http://schemas.microsoft.com/office/drawing/2010/main" val="0"/>
              </a:ext>
            </a:extLst>
          </a:blip>
          <a:srcRect l="12079" r="12079"/>
          <a:stretch/>
        </p:blipFill>
        <p:spPr>
          <a:xfrm>
            <a:off x="0" y="268941"/>
            <a:ext cx="2851265" cy="2031590"/>
          </a:xfrm>
          <a:prstGeom prst="rect">
            <a:avLst/>
          </a:prstGeom>
        </p:spPr>
      </p:pic>
      <p:sp>
        <p:nvSpPr>
          <p:cNvPr id="12" name="Footer Placeholder 1">
            <a:extLst>
              <a:ext uri="{FF2B5EF4-FFF2-40B4-BE49-F238E27FC236}">
                <a16:creationId xmlns:a16="http://schemas.microsoft.com/office/drawing/2014/main" id="{929710F5-521B-411A-839C-5C2A87B5C286}"/>
              </a:ext>
            </a:extLst>
          </p:cNvPr>
          <p:cNvSpPr>
            <a:spLocks noGrp="1"/>
          </p:cNvSpPr>
          <p:nvPr>
            <p:ph type="ftr" sz="quarter" idx="10"/>
          </p:nvPr>
        </p:nvSpPr>
        <p:spPr>
          <a:xfrm>
            <a:off x="4038600" y="6356350"/>
            <a:ext cx="4114800" cy="365125"/>
          </a:xfrm>
        </p:spPr>
        <p:txBody>
          <a:bodyPr/>
          <a:lstStyle/>
          <a:p>
            <a:r>
              <a:rPr lang="en-US"/>
              <a:t>www.tbdigitaladherence.org</a:t>
            </a:r>
            <a:endParaRPr lang="en-US" dirty="0"/>
          </a:p>
        </p:txBody>
      </p:sp>
    </p:spTree>
    <p:extLst>
      <p:ext uri="{BB962C8B-B14F-4D97-AF65-F5344CB8AC3E}">
        <p14:creationId xmlns:p14="http://schemas.microsoft.com/office/powerpoint/2010/main" val="445318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9DOTS_title 1">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70EE070-8FF1-4631-8D33-DF66E2F34E2F}"/>
              </a:ext>
            </a:extLst>
          </p:cNvPr>
          <p:cNvSpPr>
            <a:spLocks noGrp="1"/>
          </p:cNvSpPr>
          <p:nvPr>
            <p:ph type="ctrTitle" hasCustomPrompt="1"/>
          </p:nvPr>
        </p:nvSpPr>
        <p:spPr>
          <a:xfrm>
            <a:off x="6471298" y="983556"/>
            <a:ext cx="5078354" cy="1283234"/>
          </a:xfrm>
        </p:spPr>
        <p:txBody>
          <a:bodyPr anchor="b">
            <a:noAutofit/>
          </a:bodyPr>
          <a:lstStyle>
            <a:lvl1pPr algn="ctr">
              <a:defRPr sz="3200" b="1" cap="all" baseline="0">
                <a:solidFill>
                  <a:schemeClr val="tx1"/>
                </a:solidFill>
              </a:defRPr>
            </a:lvl1pPr>
          </a:lstStyle>
          <a:p>
            <a:r>
              <a:rPr lang="en-US" dirty="0"/>
              <a:t>Click to edit Master </a:t>
            </a:r>
            <a:br>
              <a:rPr lang="en-US" dirty="0"/>
            </a:br>
            <a:r>
              <a:rPr lang="en-US" dirty="0"/>
              <a:t>title style</a:t>
            </a:r>
          </a:p>
        </p:txBody>
      </p:sp>
      <p:sp>
        <p:nvSpPr>
          <p:cNvPr id="10" name="Subtitle 2">
            <a:extLst>
              <a:ext uri="{FF2B5EF4-FFF2-40B4-BE49-F238E27FC236}">
                <a16:creationId xmlns:a16="http://schemas.microsoft.com/office/drawing/2014/main" id="{B4D59DD8-39A2-4BAA-BA0E-E6519790B73C}"/>
              </a:ext>
            </a:extLst>
          </p:cNvPr>
          <p:cNvSpPr>
            <a:spLocks noGrp="1"/>
          </p:cNvSpPr>
          <p:nvPr>
            <p:ph type="subTitle" idx="1"/>
          </p:nvPr>
        </p:nvSpPr>
        <p:spPr>
          <a:xfrm>
            <a:off x="6471298" y="2675525"/>
            <a:ext cx="5078354" cy="2163232"/>
          </a:xfrm>
          <a:prstGeom prst="rect">
            <a:avLst/>
          </a:prstGeom>
        </p:spPr>
        <p:txBody>
          <a:bodyPr>
            <a:normAutofit/>
          </a:bodyPr>
          <a:lstStyle>
            <a:lvl1pPr marL="0" indent="0" algn="ctr">
              <a:lnSpc>
                <a:spcPct val="112000"/>
              </a:lnSpc>
              <a:spcBef>
                <a:spcPts val="0"/>
              </a:spcBef>
              <a:spcAft>
                <a:spcPts val="0"/>
              </a:spcAft>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1" name="Rechthoek 22">
            <a:extLst>
              <a:ext uri="{FF2B5EF4-FFF2-40B4-BE49-F238E27FC236}">
                <a16:creationId xmlns:a16="http://schemas.microsoft.com/office/drawing/2014/main" id="{51195FA2-AC9B-4D06-902B-15B66567125C}"/>
              </a:ext>
            </a:extLst>
          </p:cNvPr>
          <p:cNvSpPr/>
          <p:nvPr userDrawn="1"/>
        </p:nvSpPr>
        <p:spPr>
          <a:xfrm>
            <a:off x="0" y="0"/>
            <a:ext cx="12192000" cy="268941"/>
          </a:xfrm>
          <a:prstGeom prst="rect">
            <a:avLst/>
          </a:prstGeom>
          <a:solidFill>
            <a:srgbClr val="135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Picture 11">
            <a:extLst>
              <a:ext uri="{FF2B5EF4-FFF2-40B4-BE49-F238E27FC236}">
                <a16:creationId xmlns:a16="http://schemas.microsoft.com/office/drawing/2014/main" id="{2F45C798-A364-4948-983A-B187C0B7DE0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907" t="3994" r="-7907" b="3994"/>
          <a:stretch/>
        </p:blipFill>
        <p:spPr>
          <a:xfrm>
            <a:off x="-518042" y="268941"/>
            <a:ext cx="6989340" cy="5048119"/>
          </a:xfrm>
          <a:prstGeom prst="rect">
            <a:avLst/>
          </a:prstGeom>
        </p:spPr>
      </p:pic>
      <p:sp>
        <p:nvSpPr>
          <p:cNvPr id="13" name="Footer Placeholder 3">
            <a:extLst>
              <a:ext uri="{FF2B5EF4-FFF2-40B4-BE49-F238E27FC236}">
                <a16:creationId xmlns:a16="http://schemas.microsoft.com/office/drawing/2014/main" id="{16D71E86-4209-44E2-9FB9-F68425BC4315}"/>
              </a:ext>
            </a:extLst>
          </p:cNvPr>
          <p:cNvSpPr>
            <a:spLocks noGrp="1"/>
          </p:cNvSpPr>
          <p:nvPr>
            <p:ph type="ftr" sz="quarter" idx="10"/>
          </p:nvPr>
        </p:nvSpPr>
        <p:spPr>
          <a:xfrm>
            <a:off x="4038600" y="6356350"/>
            <a:ext cx="4114800" cy="365125"/>
          </a:xfrm>
        </p:spPr>
        <p:txBody>
          <a:bodyPr/>
          <a:lstStyle>
            <a:lvl1pPr>
              <a:defRPr>
                <a:solidFill>
                  <a:schemeClr val="tx1">
                    <a:lumMod val="75000"/>
                    <a:lumOff val="25000"/>
                  </a:schemeClr>
                </a:solidFill>
              </a:defRPr>
            </a:lvl1pPr>
          </a:lstStyle>
          <a:p>
            <a:r>
              <a:rPr lang="en-US" dirty="0"/>
              <a:t>www.tbdigitaladherence.org</a:t>
            </a:r>
          </a:p>
        </p:txBody>
      </p:sp>
    </p:spTree>
    <p:extLst>
      <p:ext uri="{BB962C8B-B14F-4D97-AF65-F5344CB8AC3E}">
        <p14:creationId xmlns:p14="http://schemas.microsoft.com/office/powerpoint/2010/main" val="3274584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9DOTS_title 2">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8CBAED-1712-4DAC-9051-70F1C8CB2AE0}"/>
              </a:ext>
            </a:extLst>
          </p:cNvPr>
          <p:cNvSpPr>
            <a:spLocks noGrp="1"/>
          </p:cNvSpPr>
          <p:nvPr>
            <p:ph type="ctrTitle"/>
          </p:nvPr>
        </p:nvSpPr>
        <p:spPr>
          <a:xfrm>
            <a:off x="266703" y="3276600"/>
            <a:ext cx="11658595" cy="778934"/>
          </a:xfrm>
        </p:spPr>
        <p:txBody>
          <a:bodyPr/>
          <a:lstStyle>
            <a:lvl1pPr algn="ctr">
              <a:defRPr/>
            </a:lvl1pPr>
          </a:lstStyle>
          <a:p>
            <a:endParaRPr lang="en-US" dirty="0"/>
          </a:p>
        </p:txBody>
      </p:sp>
      <p:sp>
        <p:nvSpPr>
          <p:cNvPr id="5" name="Rechthoek 22">
            <a:extLst>
              <a:ext uri="{FF2B5EF4-FFF2-40B4-BE49-F238E27FC236}">
                <a16:creationId xmlns:a16="http://schemas.microsoft.com/office/drawing/2014/main" id="{20EA8568-DE56-4AA2-9099-E8C7A7FC91ED}"/>
              </a:ext>
            </a:extLst>
          </p:cNvPr>
          <p:cNvSpPr/>
          <p:nvPr userDrawn="1"/>
        </p:nvSpPr>
        <p:spPr>
          <a:xfrm>
            <a:off x="0" y="0"/>
            <a:ext cx="12192000" cy="268941"/>
          </a:xfrm>
          <a:prstGeom prst="rect">
            <a:avLst/>
          </a:prstGeom>
          <a:solidFill>
            <a:srgbClr val="135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Picture 5">
            <a:extLst>
              <a:ext uri="{FF2B5EF4-FFF2-40B4-BE49-F238E27FC236}">
                <a16:creationId xmlns:a16="http://schemas.microsoft.com/office/drawing/2014/main" id="{8322D7C7-DA1D-41FD-BAC6-BEAD28B7C75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563554" y="263423"/>
            <a:ext cx="2628444" cy="1971332"/>
          </a:xfrm>
          <a:prstGeom prst="rect">
            <a:avLst/>
          </a:prstGeom>
        </p:spPr>
      </p:pic>
      <p:pic>
        <p:nvPicPr>
          <p:cNvPr id="7" name="Picture 6">
            <a:extLst>
              <a:ext uri="{FF2B5EF4-FFF2-40B4-BE49-F238E27FC236}">
                <a16:creationId xmlns:a16="http://schemas.microsoft.com/office/drawing/2014/main" id="{B3DC8083-7D4A-41C0-AD17-5012D3272A68}"/>
              </a:ext>
            </a:extLst>
          </p:cNvPr>
          <p:cNvPicPr>
            <a:picLocks noChangeAspect="1"/>
          </p:cNvPicPr>
          <p:nvPr userDrawn="1"/>
        </p:nvPicPr>
        <p:blipFill>
          <a:blip r:embed="rId3">
            <a:extLst>
              <a:ext uri="{28A0092B-C50C-407E-A947-70E740481C1C}">
                <a14:useLocalDpi xmlns:a14="http://schemas.microsoft.com/office/drawing/2010/main" val="0"/>
              </a:ext>
            </a:extLst>
          </a:blip>
          <a:srcRect l="14735" r="14735"/>
          <a:stretch/>
        </p:blipFill>
        <p:spPr>
          <a:xfrm>
            <a:off x="0" y="268941"/>
            <a:ext cx="2851265" cy="2031590"/>
          </a:xfrm>
          <a:prstGeom prst="rect">
            <a:avLst/>
          </a:prstGeom>
        </p:spPr>
      </p:pic>
      <p:sp>
        <p:nvSpPr>
          <p:cNvPr id="8" name="Footer Placeholder 1">
            <a:extLst>
              <a:ext uri="{FF2B5EF4-FFF2-40B4-BE49-F238E27FC236}">
                <a16:creationId xmlns:a16="http://schemas.microsoft.com/office/drawing/2014/main" id="{E743E266-81D6-417A-9FB3-2190526CDFD7}"/>
              </a:ext>
            </a:extLst>
          </p:cNvPr>
          <p:cNvSpPr>
            <a:spLocks noGrp="1"/>
          </p:cNvSpPr>
          <p:nvPr>
            <p:ph type="ftr" sz="quarter" idx="10"/>
          </p:nvPr>
        </p:nvSpPr>
        <p:spPr>
          <a:xfrm>
            <a:off x="4038600" y="6356350"/>
            <a:ext cx="4114800" cy="365125"/>
          </a:xfrm>
        </p:spPr>
        <p:txBody>
          <a:bodyPr/>
          <a:lstStyle/>
          <a:p>
            <a:r>
              <a:rPr lang="en-US"/>
              <a:t>www.tbdigitaladherence.org</a:t>
            </a:r>
            <a:endParaRPr lang="en-US" dirty="0"/>
          </a:p>
        </p:txBody>
      </p:sp>
    </p:spTree>
    <p:extLst>
      <p:ext uri="{BB962C8B-B14F-4D97-AF65-F5344CB8AC3E}">
        <p14:creationId xmlns:p14="http://schemas.microsoft.com/office/powerpoint/2010/main" val="3756668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OT_title1">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1918CF3-BDE8-4B82-BACF-821ED3A7FA8A}"/>
              </a:ext>
            </a:extLst>
          </p:cNvPr>
          <p:cNvSpPr>
            <a:spLocks noGrp="1"/>
          </p:cNvSpPr>
          <p:nvPr>
            <p:ph type="ctrTitle" hasCustomPrompt="1"/>
          </p:nvPr>
        </p:nvSpPr>
        <p:spPr>
          <a:xfrm>
            <a:off x="6471298" y="983556"/>
            <a:ext cx="5078354" cy="1283234"/>
          </a:xfrm>
        </p:spPr>
        <p:txBody>
          <a:bodyPr anchor="b">
            <a:noAutofit/>
          </a:bodyPr>
          <a:lstStyle>
            <a:lvl1pPr algn="ctr">
              <a:defRPr sz="3200" b="1" cap="all" baseline="0">
                <a:solidFill>
                  <a:schemeClr val="tx1"/>
                </a:solidFill>
              </a:defRPr>
            </a:lvl1pPr>
          </a:lstStyle>
          <a:p>
            <a:r>
              <a:rPr lang="en-US" dirty="0"/>
              <a:t>Click to edit Master </a:t>
            </a:r>
            <a:br>
              <a:rPr lang="en-US" dirty="0"/>
            </a:br>
            <a:r>
              <a:rPr lang="en-US" dirty="0"/>
              <a:t>title style</a:t>
            </a:r>
          </a:p>
        </p:txBody>
      </p:sp>
      <p:sp>
        <p:nvSpPr>
          <p:cNvPr id="5" name="Subtitle 2">
            <a:extLst>
              <a:ext uri="{FF2B5EF4-FFF2-40B4-BE49-F238E27FC236}">
                <a16:creationId xmlns:a16="http://schemas.microsoft.com/office/drawing/2014/main" id="{FF4241C9-CBCC-47DB-BA30-AEFE8148BC73}"/>
              </a:ext>
            </a:extLst>
          </p:cNvPr>
          <p:cNvSpPr>
            <a:spLocks noGrp="1"/>
          </p:cNvSpPr>
          <p:nvPr>
            <p:ph type="subTitle" idx="1"/>
          </p:nvPr>
        </p:nvSpPr>
        <p:spPr>
          <a:xfrm>
            <a:off x="6471298" y="2675525"/>
            <a:ext cx="5078354" cy="2163232"/>
          </a:xfrm>
          <a:prstGeom prst="rect">
            <a:avLst/>
          </a:prstGeom>
        </p:spPr>
        <p:txBody>
          <a:bodyPr>
            <a:normAutofit/>
          </a:bodyPr>
          <a:lstStyle>
            <a:lvl1pPr marL="0" indent="0" algn="ctr">
              <a:lnSpc>
                <a:spcPct val="112000"/>
              </a:lnSpc>
              <a:spcBef>
                <a:spcPts val="0"/>
              </a:spcBef>
              <a:spcAft>
                <a:spcPts val="0"/>
              </a:spcAft>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6" name="Rechthoek 22">
            <a:extLst>
              <a:ext uri="{FF2B5EF4-FFF2-40B4-BE49-F238E27FC236}">
                <a16:creationId xmlns:a16="http://schemas.microsoft.com/office/drawing/2014/main" id="{02499BAE-4F9B-4B57-8C36-8D6F062497F6}"/>
              </a:ext>
            </a:extLst>
          </p:cNvPr>
          <p:cNvSpPr/>
          <p:nvPr userDrawn="1"/>
        </p:nvSpPr>
        <p:spPr>
          <a:xfrm>
            <a:off x="0" y="0"/>
            <a:ext cx="12192000" cy="268941"/>
          </a:xfrm>
          <a:prstGeom prst="rect">
            <a:avLst/>
          </a:prstGeom>
          <a:solidFill>
            <a:srgbClr val="135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Picture 6">
            <a:extLst>
              <a:ext uri="{FF2B5EF4-FFF2-40B4-BE49-F238E27FC236}">
                <a16:creationId xmlns:a16="http://schemas.microsoft.com/office/drawing/2014/main" id="{3D7671DC-67D0-4781-BB7D-5352DEABDBE1}"/>
              </a:ext>
            </a:extLst>
          </p:cNvPr>
          <p:cNvPicPr>
            <a:picLocks noChangeAspect="1"/>
          </p:cNvPicPr>
          <p:nvPr userDrawn="1"/>
        </p:nvPicPr>
        <p:blipFill>
          <a:blip r:embed="rId2">
            <a:extLst>
              <a:ext uri="{28A0092B-C50C-407E-A947-70E740481C1C}">
                <a14:useLocalDpi xmlns:a14="http://schemas.microsoft.com/office/drawing/2010/main" val="0"/>
              </a:ext>
            </a:extLst>
          </a:blip>
          <a:srcRect l="11209" r="11209"/>
          <a:stretch/>
        </p:blipFill>
        <p:spPr>
          <a:xfrm>
            <a:off x="0" y="268942"/>
            <a:ext cx="6327109" cy="4569816"/>
          </a:xfrm>
          <a:prstGeom prst="rect">
            <a:avLst/>
          </a:prstGeom>
        </p:spPr>
      </p:pic>
      <p:sp>
        <p:nvSpPr>
          <p:cNvPr id="8" name="Footer Placeholder 3">
            <a:extLst>
              <a:ext uri="{FF2B5EF4-FFF2-40B4-BE49-F238E27FC236}">
                <a16:creationId xmlns:a16="http://schemas.microsoft.com/office/drawing/2014/main" id="{7DF4DA8C-EE0F-4C58-8A6B-4C3AFE154D33}"/>
              </a:ext>
            </a:extLst>
          </p:cNvPr>
          <p:cNvSpPr>
            <a:spLocks noGrp="1"/>
          </p:cNvSpPr>
          <p:nvPr>
            <p:ph type="ftr" sz="quarter" idx="10"/>
          </p:nvPr>
        </p:nvSpPr>
        <p:spPr>
          <a:xfrm>
            <a:off x="4038600" y="6356350"/>
            <a:ext cx="4114800" cy="365125"/>
          </a:xfrm>
        </p:spPr>
        <p:txBody>
          <a:bodyPr/>
          <a:lstStyle>
            <a:lvl1pPr>
              <a:defRPr>
                <a:solidFill>
                  <a:schemeClr val="tx1">
                    <a:lumMod val="75000"/>
                    <a:lumOff val="25000"/>
                  </a:schemeClr>
                </a:solidFill>
              </a:defRPr>
            </a:lvl1pPr>
          </a:lstStyle>
          <a:p>
            <a:r>
              <a:rPr lang="en-US" dirty="0"/>
              <a:t>www.tbdigitaladherence.org</a:t>
            </a:r>
          </a:p>
        </p:txBody>
      </p:sp>
    </p:spTree>
    <p:extLst>
      <p:ext uri="{BB962C8B-B14F-4D97-AF65-F5344CB8AC3E}">
        <p14:creationId xmlns:p14="http://schemas.microsoft.com/office/powerpoint/2010/main" val="1543420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OT_title 2">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60744E9-C7CA-44C5-8C30-30F15E0EC852}"/>
              </a:ext>
            </a:extLst>
          </p:cNvPr>
          <p:cNvSpPr>
            <a:spLocks noGrp="1"/>
          </p:cNvSpPr>
          <p:nvPr>
            <p:ph type="ctrTitle"/>
          </p:nvPr>
        </p:nvSpPr>
        <p:spPr>
          <a:xfrm>
            <a:off x="266703" y="3276600"/>
            <a:ext cx="11658595" cy="778934"/>
          </a:xfrm>
        </p:spPr>
        <p:txBody>
          <a:bodyPr/>
          <a:lstStyle>
            <a:lvl1pPr algn="ctr">
              <a:defRPr/>
            </a:lvl1pPr>
          </a:lstStyle>
          <a:p>
            <a:endParaRPr lang="en-US" dirty="0"/>
          </a:p>
        </p:txBody>
      </p:sp>
      <p:sp>
        <p:nvSpPr>
          <p:cNvPr id="5" name="Rechthoek 22">
            <a:extLst>
              <a:ext uri="{FF2B5EF4-FFF2-40B4-BE49-F238E27FC236}">
                <a16:creationId xmlns:a16="http://schemas.microsoft.com/office/drawing/2014/main" id="{66930434-047D-4916-8E80-3E49F5585649}"/>
              </a:ext>
            </a:extLst>
          </p:cNvPr>
          <p:cNvSpPr/>
          <p:nvPr userDrawn="1"/>
        </p:nvSpPr>
        <p:spPr>
          <a:xfrm>
            <a:off x="0" y="0"/>
            <a:ext cx="12192000" cy="268941"/>
          </a:xfrm>
          <a:prstGeom prst="rect">
            <a:avLst/>
          </a:prstGeom>
          <a:solidFill>
            <a:srgbClr val="135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Picture 5">
            <a:extLst>
              <a:ext uri="{FF2B5EF4-FFF2-40B4-BE49-F238E27FC236}">
                <a16:creationId xmlns:a16="http://schemas.microsoft.com/office/drawing/2014/main" id="{70CE61CB-C320-4C85-B946-B659DF96AF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96881" y="268941"/>
            <a:ext cx="991839" cy="1919919"/>
          </a:xfrm>
          <a:prstGeom prst="rect">
            <a:avLst/>
          </a:prstGeom>
        </p:spPr>
      </p:pic>
      <p:pic>
        <p:nvPicPr>
          <p:cNvPr id="7" name="Picture 6">
            <a:extLst>
              <a:ext uri="{FF2B5EF4-FFF2-40B4-BE49-F238E27FC236}">
                <a16:creationId xmlns:a16="http://schemas.microsoft.com/office/drawing/2014/main" id="{AC6BEAF4-DFCB-4D95-A911-E48AEA560671}"/>
              </a:ext>
            </a:extLst>
          </p:cNvPr>
          <p:cNvPicPr>
            <a:picLocks noChangeAspect="1"/>
          </p:cNvPicPr>
          <p:nvPr userDrawn="1"/>
        </p:nvPicPr>
        <p:blipFill>
          <a:blip r:embed="rId3">
            <a:extLst>
              <a:ext uri="{28A0092B-C50C-407E-A947-70E740481C1C}">
                <a14:useLocalDpi xmlns:a14="http://schemas.microsoft.com/office/drawing/2010/main" val="0"/>
              </a:ext>
            </a:extLst>
          </a:blip>
          <a:srcRect l="10679" r="10679"/>
          <a:stretch/>
        </p:blipFill>
        <p:spPr>
          <a:xfrm>
            <a:off x="0" y="268941"/>
            <a:ext cx="2851265" cy="2031590"/>
          </a:xfrm>
          <a:prstGeom prst="rect">
            <a:avLst/>
          </a:prstGeom>
        </p:spPr>
      </p:pic>
      <p:sp>
        <p:nvSpPr>
          <p:cNvPr id="8" name="Footer Placeholder 1">
            <a:extLst>
              <a:ext uri="{FF2B5EF4-FFF2-40B4-BE49-F238E27FC236}">
                <a16:creationId xmlns:a16="http://schemas.microsoft.com/office/drawing/2014/main" id="{5097528F-661E-4A4F-B87C-CC77399250E9}"/>
              </a:ext>
            </a:extLst>
          </p:cNvPr>
          <p:cNvSpPr>
            <a:spLocks noGrp="1"/>
          </p:cNvSpPr>
          <p:nvPr>
            <p:ph type="ftr" sz="quarter" idx="10"/>
          </p:nvPr>
        </p:nvSpPr>
        <p:spPr>
          <a:xfrm>
            <a:off x="4038600" y="6356350"/>
            <a:ext cx="4114800" cy="365125"/>
          </a:xfrm>
        </p:spPr>
        <p:txBody>
          <a:bodyPr/>
          <a:lstStyle/>
          <a:p>
            <a:r>
              <a:rPr lang="en-US"/>
              <a:t>www.tbdigitaladherence.org</a:t>
            </a:r>
            <a:endParaRPr lang="en-US" dirty="0"/>
          </a:p>
        </p:txBody>
      </p:sp>
      <p:pic>
        <p:nvPicPr>
          <p:cNvPr id="9" name="Picture 8">
            <a:extLst>
              <a:ext uri="{FF2B5EF4-FFF2-40B4-BE49-F238E27FC236}">
                <a16:creationId xmlns:a16="http://schemas.microsoft.com/office/drawing/2014/main" id="{8C7973B0-705F-4133-9592-B11C703C0BB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002880" y="285050"/>
            <a:ext cx="989602" cy="1919919"/>
          </a:xfrm>
          <a:prstGeom prst="rect">
            <a:avLst/>
          </a:prstGeom>
        </p:spPr>
      </p:pic>
    </p:spTree>
    <p:extLst>
      <p:ext uri="{BB962C8B-B14F-4D97-AF65-F5344CB8AC3E}">
        <p14:creationId xmlns:p14="http://schemas.microsoft.com/office/powerpoint/2010/main" val="36154823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 slide_all technologies">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FA9964D1-DA3F-4B4E-A6A0-2FEA86B25AED}"/>
              </a:ext>
            </a:extLst>
          </p:cNvPr>
          <p:cNvSpPr>
            <a:spLocks noGrp="1"/>
          </p:cNvSpPr>
          <p:nvPr>
            <p:ph type="ftr" sz="quarter" idx="10"/>
          </p:nvPr>
        </p:nvSpPr>
        <p:spPr>
          <a:xfrm>
            <a:off x="4038600" y="6356350"/>
            <a:ext cx="4114800" cy="365125"/>
          </a:xfrm>
        </p:spPr>
        <p:txBody>
          <a:bodyPr/>
          <a:lstStyle/>
          <a:p>
            <a:r>
              <a:rPr lang="en-US"/>
              <a:t>www.tbdigitaladherence.org</a:t>
            </a:r>
            <a:endParaRPr lang="en-US" dirty="0"/>
          </a:p>
        </p:txBody>
      </p:sp>
      <p:sp>
        <p:nvSpPr>
          <p:cNvPr id="5" name="Rechthoek 22">
            <a:extLst>
              <a:ext uri="{FF2B5EF4-FFF2-40B4-BE49-F238E27FC236}">
                <a16:creationId xmlns:a16="http://schemas.microsoft.com/office/drawing/2014/main" id="{9EA8662C-6892-47B3-9436-CEA50CC82914}"/>
              </a:ext>
            </a:extLst>
          </p:cNvPr>
          <p:cNvSpPr/>
          <p:nvPr userDrawn="1"/>
        </p:nvSpPr>
        <p:spPr>
          <a:xfrm>
            <a:off x="0" y="0"/>
            <a:ext cx="12192000" cy="268941"/>
          </a:xfrm>
          <a:prstGeom prst="rect">
            <a:avLst/>
          </a:prstGeom>
          <a:solidFill>
            <a:srgbClr val="135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Picture 5">
            <a:extLst>
              <a:ext uri="{FF2B5EF4-FFF2-40B4-BE49-F238E27FC236}">
                <a16:creationId xmlns:a16="http://schemas.microsoft.com/office/drawing/2014/main" id="{19E036B9-9F47-4D50-94AF-0AA6B55D89E6}"/>
              </a:ext>
            </a:extLst>
          </p:cNvPr>
          <p:cNvPicPr>
            <a:picLocks noChangeAspect="1"/>
          </p:cNvPicPr>
          <p:nvPr userDrawn="1"/>
        </p:nvPicPr>
        <p:blipFill>
          <a:blip r:embed="rId2">
            <a:extLst>
              <a:ext uri="{28A0092B-C50C-407E-A947-70E740481C1C}">
                <a14:useLocalDpi xmlns:a14="http://schemas.microsoft.com/office/drawing/2010/main" val="0"/>
              </a:ext>
            </a:extLst>
          </a:blip>
          <a:srcRect l="437" r="437"/>
          <a:stretch/>
        </p:blipFill>
        <p:spPr>
          <a:xfrm>
            <a:off x="3711460" y="268941"/>
            <a:ext cx="2851265" cy="2031590"/>
          </a:xfrm>
          <a:prstGeom prst="rect">
            <a:avLst/>
          </a:prstGeom>
        </p:spPr>
      </p:pic>
      <p:sp>
        <p:nvSpPr>
          <p:cNvPr id="7" name="Footer Placeholder 1">
            <a:extLst>
              <a:ext uri="{FF2B5EF4-FFF2-40B4-BE49-F238E27FC236}">
                <a16:creationId xmlns:a16="http://schemas.microsoft.com/office/drawing/2014/main" id="{D6EF20E2-3ED4-4560-B54C-E7CCB24DD894}"/>
              </a:ext>
            </a:extLst>
          </p:cNvPr>
          <p:cNvSpPr txBox="1">
            <a:spLocks/>
          </p:cNvSpPr>
          <p:nvPr userDrawn="1"/>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ln>
                  <a:noFill/>
                </a:ln>
                <a:solidFill>
                  <a:schemeClr val="tx1">
                    <a:lumMod val="85000"/>
                    <a:lumOff val="1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www.tbdigitaladherence.org</a:t>
            </a:r>
            <a:endParaRPr lang="en-US" dirty="0"/>
          </a:p>
        </p:txBody>
      </p:sp>
      <p:pic>
        <p:nvPicPr>
          <p:cNvPr id="8" name="Picture 7">
            <a:extLst>
              <a:ext uri="{FF2B5EF4-FFF2-40B4-BE49-F238E27FC236}">
                <a16:creationId xmlns:a16="http://schemas.microsoft.com/office/drawing/2014/main" id="{C166AC46-2337-4A15-B937-5A146354366A}"/>
              </a:ext>
            </a:extLst>
          </p:cNvPr>
          <p:cNvPicPr>
            <a:picLocks noChangeAspect="1"/>
          </p:cNvPicPr>
          <p:nvPr userDrawn="1"/>
        </p:nvPicPr>
        <p:blipFill>
          <a:blip r:embed="rId3">
            <a:extLst>
              <a:ext uri="{28A0092B-C50C-407E-A947-70E740481C1C}">
                <a14:useLocalDpi xmlns:a14="http://schemas.microsoft.com/office/drawing/2010/main" val="0"/>
              </a:ext>
            </a:extLst>
          </a:blip>
          <a:srcRect l="10679" r="10679"/>
          <a:stretch/>
        </p:blipFill>
        <p:spPr>
          <a:xfrm>
            <a:off x="6562725" y="268941"/>
            <a:ext cx="2851265" cy="2031590"/>
          </a:xfrm>
          <a:prstGeom prst="rect">
            <a:avLst/>
          </a:prstGeom>
        </p:spPr>
      </p:pic>
      <p:pic>
        <p:nvPicPr>
          <p:cNvPr id="9" name="Picture 8">
            <a:extLst>
              <a:ext uri="{FF2B5EF4-FFF2-40B4-BE49-F238E27FC236}">
                <a16:creationId xmlns:a16="http://schemas.microsoft.com/office/drawing/2014/main" id="{7486598A-FC55-49E2-BCB4-8BF3B050FCC1}"/>
              </a:ext>
            </a:extLst>
          </p:cNvPr>
          <p:cNvPicPr>
            <a:picLocks noChangeAspect="1"/>
          </p:cNvPicPr>
          <p:nvPr userDrawn="1"/>
        </p:nvPicPr>
        <p:blipFill>
          <a:blip r:embed="rId4">
            <a:extLst>
              <a:ext uri="{28A0092B-C50C-407E-A947-70E740481C1C}">
                <a14:useLocalDpi xmlns:a14="http://schemas.microsoft.com/office/drawing/2010/main" val="0"/>
              </a:ext>
            </a:extLst>
          </a:blip>
          <a:srcRect t="2479" b="2479"/>
          <a:stretch/>
        </p:blipFill>
        <p:spPr>
          <a:xfrm>
            <a:off x="9340735" y="268941"/>
            <a:ext cx="2851265" cy="2031590"/>
          </a:xfrm>
          <a:prstGeom prst="rect">
            <a:avLst/>
          </a:prstGeom>
        </p:spPr>
      </p:pic>
      <p:pic>
        <p:nvPicPr>
          <p:cNvPr id="10" name="Picture 9">
            <a:extLst>
              <a:ext uri="{FF2B5EF4-FFF2-40B4-BE49-F238E27FC236}">
                <a16:creationId xmlns:a16="http://schemas.microsoft.com/office/drawing/2014/main" id="{5DFAA91A-1BAE-491E-81E9-B8088C19EF34}"/>
              </a:ext>
            </a:extLst>
          </p:cNvPr>
          <p:cNvPicPr>
            <a:picLocks noChangeAspect="1"/>
          </p:cNvPicPr>
          <p:nvPr userDrawn="1"/>
        </p:nvPicPr>
        <p:blipFill>
          <a:blip r:embed="rId5">
            <a:extLst>
              <a:ext uri="{28A0092B-C50C-407E-A947-70E740481C1C}">
                <a14:useLocalDpi xmlns:a14="http://schemas.microsoft.com/office/drawing/2010/main" val="0"/>
              </a:ext>
            </a:extLst>
          </a:blip>
          <a:srcRect t="3625" b="3625"/>
          <a:stretch/>
        </p:blipFill>
        <p:spPr>
          <a:xfrm>
            <a:off x="896823" y="268941"/>
            <a:ext cx="2851265" cy="2031590"/>
          </a:xfrm>
          <a:prstGeom prst="rect">
            <a:avLst/>
          </a:prstGeom>
        </p:spPr>
      </p:pic>
      <p:sp>
        <p:nvSpPr>
          <p:cNvPr id="11" name="Text Placeholder 10">
            <a:extLst>
              <a:ext uri="{FF2B5EF4-FFF2-40B4-BE49-F238E27FC236}">
                <a16:creationId xmlns:a16="http://schemas.microsoft.com/office/drawing/2014/main" id="{0DDCEE5B-2586-4ECC-B2EF-CF273C0F4FDF}"/>
              </a:ext>
            </a:extLst>
          </p:cNvPr>
          <p:cNvSpPr>
            <a:spLocks noGrp="1"/>
          </p:cNvSpPr>
          <p:nvPr>
            <p:ph type="body" sz="quarter" idx="11" hasCustomPrompt="1"/>
          </p:nvPr>
        </p:nvSpPr>
        <p:spPr>
          <a:xfrm>
            <a:off x="2695575" y="3643070"/>
            <a:ext cx="6800850" cy="914400"/>
          </a:xfrm>
        </p:spPr>
        <p:txBody>
          <a:bodyPr>
            <a:normAutofit/>
          </a:bodyPr>
          <a:lstStyle>
            <a:lvl1pPr marL="0" indent="0" algn="ctr">
              <a:buFontTx/>
              <a:buNone/>
              <a:defRPr sz="1800" b="1"/>
            </a:lvl1pPr>
          </a:lstStyle>
          <a:p>
            <a:pPr lvl="0"/>
            <a:r>
              <a:rPr lang="en-US" dirty="0"/>
              <a:t>Resources were adapted from the ASCENT project resources collection.</a:t>
            </a:r>
          </a:p>
        </p:txBody>
      </p:sp>
    </p:spTree>
    <p:extLst>
      <p:ext uri="{BB962C8B-B14F-4D97-AF65-F5344CB8AC3E}">
        <p14:creationId xmlns:p14="http://schemas.microsoft.com/office/powerpoint/2010/main" val="66617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ing Slide 1">
    <p:spTree>
      <p:nvGrpSpPr>
        <p:cNvPr id="1" name=""/>
        <p:cNvGrpSpPr/>
        <p:nvPr/>
      </p:nvGrpSpPr>
      <p:grpSpPr>
        <a:xfrm>
          <a:off x="0" y="0"/>
          <a:ext cx="0" cy="0"/>
          <a:chOff x="0" y="0"/>
          <a:chExt cx="0" cy="0"/>
        </a:xfrm>
      </p:grpSpPr>
      <p:sp>
        <p:nvSpPr>
          <p:cNvPr id="4" name="Rechthoek 22">
            <a:extLst>
              <a:ext uri="{FF2B5EF4-FFF2-40B4-BE49-F238E27FC236}">
                <a16:creationId xmlns:a16="http://schemas.microsoft.com/office/drawing/2014/main" id="{A043EF1F-E5F3-4EB1-9877-71AE764C711C}"/>
              </a:ext>
            </a:extLst>
          </p:cNvPr>
          <p:cNvSpPr/>
          <p:nvPr userDrawn="1"/>
        </p:nvSpPr>
        <p:spPr>
          <a:xfrm>
            <a:off x="0" y="0"/>
            <a:ext cx="12192000" cy="268941"/>
          </a:xfrm>
          <a:prstGeom prst="rect">
            <a:avLst/>
          </a:prstGeom>
          <a:solidFill>
            <a:srgbClr val="135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xtBox 1">
            <a:extLst>
              <a:ext uri="{FF2B5EF4-FFF2-40B4-BE49-F238E27FC236}">
                <a16:creationId xmlns:a16="http://schemas.microsoft.com/office/drawing/2014/main" id="{1872C2E6-9BCB-4FBF-8E9F-73BDEAA00AE8}"/>
              </a:ext>
            </a:extLst>
          </p:cNvPr>
          <p:cNvSpPr txBox="1"/>
          <p:nvPr userDrawn="1"/>
        </p:nvSpPr>
        <p:spPr>
          <a:xfrm>
            <a:off x="2619555" y="1811546"/>
            <a:ext cx="6952890" cy="1323439"/>
          </a:xfrm>
          <a:prstGeom prst="rect">
            <a:avLst/>
          </a:prstGeom>
          <a:noFill/>
        </p:spPr>
        <p:txBody>
          <a:bodyPr wrap="square" rtlCol="0" anchor="ctr">
            <a:spAutoFit/>
          </a:bodyPr>
          <a:lstStyle/>
          <a:p>
            <a:pPr algn="ctr"/>
            <a:r>
              <a:rPr lang="en-US" sz="8000" b="1" dirty="0">
                <a:latin typeface="Footlight MT Light" panose="0204060206030A020304" pitchFamily="18" charset="0"/>
              </a:rPr>
              <a:t>THANK YOU!</a:t>
            </a:r>
            <a:endParaRPr lang="en-GB" sz="8000" b="1" dirty="0">
              <a:latin typeface="Footlight MT Light" panose="0204060206030A020304" pitchFamily="18" charset="0"/>
            </a:endParaRPr>
          </a:p>
        </p:txBody>
      </p:sp>
      <p:pic>
        <p:nvPicPr>
          <p:cNvPr id="7" name="Picture 6" descr="High Five Bee">
            <a:extLst>
              <a:ext uri="{FF2B5EF4-FFF2-40B4-BE49-F238E27FC236}">
                <a16:creationId xmlns:a16="http://schemas.microsoft.com/office/drawing/2014/main" id="{0DB73E71-D10C-4F14-8731-DA6F0E5815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32439" y="3230506"/>
            <a:ext cx="1927122" cy="1927122"/>
          </a:xfrm>
          <a:prstGeom prst="rect">
            <a:avLst/>
          </a:prstGeom>
        </p:spPr>
      </p:pic>
      <p:sp>
        <p:nvSpPr>
          <p:cNvPr id="3" name="Footer Placeholder 2">
            <a:extLst>
              <a:ext uri="{FF2B5EF4-FFF2-40B4-BE49-F238E27FC236}">
                <a16:creationId xmlns:a16="http://schemas.microsoft.com/office/drawing/2014/main" id="{C2E8B458-9201-41F0-A42A-D2C922033E30}"/>
              </a:ext>
            </a:extLst>
          </p:cNvPr>
          <p:cNvSpPr>
            <a:spLocks noGrp="1"/>
          </p:cNvSpPr>
          <p:nvPr>
            <p:ph type="ftr" sz="quarter" idx="10"/>
          </p:nvPr>
        </p:nvSpPr>
        <p:spPr/>
        <p:txBody>
          <a:bodyPr/>
          <a:lstStyle/>
          <a:p>
            <a:r>
              <a:rPr lang="en-US"/>
              <a:t>www.tbdigitaladherence.org</a:t>
            </a:r>
            <a:endParaRPr lang="en-US" dirty="0"/>
          </a:p>
        </p:txBody>
      </p:sp>
    </p:spTree>
    <p:extLst>
      <p:ext uri="{BB962C8B-B14F-4D97-AF65-F5344CB8AC3E}">
        <p14:creationId xmlns:p14="http://schemas.microsoft.com/office/powerpoint/2010/main" val="19669509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bg>
      <p:bgPr>
        <a:solidFill>
          <a:schemeClr val="lt1"/>
        </a:solidFill>
        <a:effectLst/>
      </p:bgPr>
    </p:bg>
    <p:spTree>
      <p:nvGrpSpPr>
        <p:cNvPr id="1" name="Shape 108"/>
        <p:cNvGrpSpPr/>
        <p:nvPr/>
      </p:nvGrpSpPr>
      <p:grpSpPr>
        <a:xfrm>
          <a:off x="0" y="0"/>
          <a:ext cx="0" cy="0"/>
          <a:chOff x="0" y="0"/>
          <a:chExt cx="0" cy="0"/>
        </a:xfrm>
      </p:grpSpPr>
      <p:sp>
        <p:nvSpPr>
          <p:cNvPr id="109" name="Google Shape;109;p27"/>
          <p:cNvSpPr txBox="1">
            <a:spLocks noGrp="1"/>
          </p:cNvSpPr>
          <p:nvPr>
            <p:ph type="title"/>
          </p:nvPr>
        </p:nvSpPr>
        <p:spPr>
          <a:xfrm>
            <a:off x="609600" y="274637"/>
            <a:ext cx="10972800" cy="11432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dk1"/>
              </a:buClr>
              <a:buSzPts val="1800"/>
              <a:buFont typeface="Quattrocento Sans"/>
              <a:buNone/>
              <a:defRPr>
                <a:latin typeface="Quattrocento Sans"/>
                <a:ea typeface="Quattrocento Sans"/>
                <a:cs typeface="Quattrocento Sans"/>
                <a:sym typeface="Quattrocento Sans"/>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0" name="Google Shape;110;p27"/>
          <p:cNvSpPr txBox="1">
            <a:spLocks noGrp="1"/>
          </p:cNvSpPr>
          <p:nvPr>
            <p:ph type="body" idx="1"/>
          </p:nvPr>
        </p:nvSpPr>
        <p:spPr>
          <a:xfrm>
            <a:off x="609600" y="1600200"/>
            <a:ext cx="10972800" cy="4526000"/>
          </a:xfrm>
          <a:prstGeom prst="rect">
            <a:avLst/>
          </a:prstGeom>
          <a:noFill/>
          <a:ln>
            <a:noFill/>
          </a:ln>
        </p:spPr>
        <p:txBody>
          <a:bodyPr spcFirstLastPara="1" wrap="square" lIns="91425" tIns="45700" rIns="91425" bIns="45700" anchor="t" anchorCtr="0">
            <a:noAutofit/>
          </a:bodyPr>
          <a:lstStyle>
            <a:lvl1pPr marL="609585" lvl="0" indent="-389457" algn="l" rtl="0">
              <a:lnSpc>
                <a:spcPct val="100000"/>
              </a:lnSpc>
              <a:spcBef>
                <a:spcPts val="480"/>
              </a:spcBef>
              <a:spcAft>
                <a:spcPts val="0"/>
              </a:spcAft>
              <a:buClr>
                <a:schemeClr val="dk1"/>
              </a:buClr>
              <a:buSzPts val="1000"/>
              <a:buFont typeface="Quattrocento Sans"/>
              <a:buChar char="•"/>
              <a:defRPr sz="3200">
                <a:latin typeface="Quattrocento Sans"/>
                <a:ea typeface="Quattrocento Sans"/>
                <a:cs typeface="Quattrocento Sans"/>
                <a:sym typeface="Quattrocento Sans"/>
              </a:defRPr>
            </a:lvl1pPr>
            <a:lvl2pPr marL="1219170" lvl="1" indent="-457189" algn="l" rtl="0">
              <a:lnSpc>
                <a:spcPct val="100000"/>
              </a:lnSpc>
              <a:spcBef>
                <a:spcPts val="480"/>
              </a:spcBef>
              <a:spcAft>
                <a:spcPts val="0"/>
              </a:spcAft>
              <a:buClr>
                <a:schemeClr val="dk1"/>
              </a:buClr>
              <a:buSzPts val="1800"/>
              <a:buFont typeface="Quattrocento Sans"/>
              <a:buChar char="–"/>
              <a:defRPr>
                <a:latin typeface="Quattrocento Sans"/>
                <a:ea typeface="Quattrocento Sans"/>
                <a:cs typeface="Quattrocento Sans"/>
                <a:sym typeface="Quattrocento Sans"/>
              </a:defRPr>
            </a:lvl2pPr>
            <a:lvl3pPr marL="1828754" lvl="2" indent="-457189" algn="l" rtl="0">
              <a:lnSpc>
                <a:spcPct val="100000"/>
              </a:lnSpc>
              <a:spcBef>
                <a:spcPts val="480"/>
              </a:spcBef>
              <a:spcAft>
                <a:spcPts val="0"/>
              </a:spcAft>
              <a:buClr>
                <a:schemeClr val="dk1"/>
              </a:buClr>
              <a:buSzPts val="1800"/>
              <a:buFont typeface="Quattrocento Sans"/>
              <a:buChar char="•"/>
              <a:defRPr>
                <a:latin typeface="Quattrocento Sans"/>
                <a:ea typeface="Quattrocento Sans"/>
                <a:cs typeface="Quattrocento Sans"/>
                <a:sym typeface="Quattrocento Sans"/>
              </a:defRPr>
            </a:lvl3pPr>
            <a:lvl4pPr marL="2438339" lvl="3" indent="-457189" algn="l" rtl="0">
              <a:lnSpc>
                <a:spcPct val="100000"/>
              </a:lnSpc>
              <a:spcBef>
                <a:spcPts val="480"/>
              </a:spcBef>
              <a:spcAft>
                <a:spcPts val="0"/>
              </a:spcAft>
              <a:buClr>
                <a:schemeClr val="dk1"/>
              </a:buClr>
              <a:buSzPts val="1800"/>
              <a:buFont typeface="Quattrocento Sans"/>
              <a:buChar char="–"/>
              <a:defRPr>
                <a:latin typeface="Quattrocento Sans"/>
                <a:ea typeface="Quattrocento Sans"/>
                <a:cs typeface="Quattrocento Sans"/>
                <a:sym typeface="Quattrocento Sans"/>
              </a:defRPr>
            </a:lvl4pPr>
            <a:lvl5pPr marL="3047924" lvl="4" indent="-457189" algn="l" rtl="0">
              <a:lnSpc>
                <a:spcPct val="100000"/>
              </a:lnSpc>
              <a:spcBef>
                <a:spcPts val="480"/>
              </a:spcBef>
              <a:spcAft>
                <a:spcPts val="0"/>
              </a:spcAft>
              <a:buClr>
                <a:schemeClr val="dk1"/>
              </a:buClr>
              <a:buSzPts val="1800"/>
              <a:buFont typeface="Quattrocento Sans"/>
              <a:buChar char="»"/>
              <a:defRPr>
                <a:latin typeface="Quattrocento Sans"/>
                <a:ea typeface="Quattrocento Sans"/>
                <a:cs typeface="Quattrocento Sans"/>
                <a:sym typeface="Quattrocento Sans"/>
              </a:defRPr>
            </a:lvl5pPr>
            <a:lvl6pPr marL="3657509" lvl="5" indent="-457189" algn="l" rtl="0">
              <a:lnSpc>
                <a:spcPct val="100000"/>
              </a:lnSpc>
              <a:spcBef>
                <a:spcPts val="480"/>
              </a:spcBef>
              <a:spcAft>
                <a:spcPts val="0"/>
              </a:spcAft>
              <a:buClr>
                <a:schemeClr val="dk1"/>
              </a:buClr>
              <a:buSzPts val="1800"/>
              <a:buFont typeface="Quattrocento Sans"/>
              <a:buChar char="•"/>
              <a:defRPr>
                <a:latin typeface="Quattrocento Sans"/>
                <a:ea typeface="Quattrocento Sans"/>
                <a:cs typeface="Quattrocento Sans"/>
                <a:sym typeface="Quattrocento Sans"/>
              </a:defRPr>
            </a:lvl6pPr>
            <a:lvl7pPr marL="4267093" lvl="6" indent="-457189" algn="l" rtl="0">
              <a:lnSpc>
                <a:spcPct val="100000"/>
              </a:lnSpc>
              <a:spcBef>
                <a:spcPts val="480"/>
              </a:spcBef>
              <a:spcAft>
                <a:spcPts val="0"/>
              </a:spcAft>
              <a:buClr>
                <a:schemeClr val="dk1"/>
              </a:buClr>
              <a:buSzPts val="1800"/>
              <a:buFont typeface="Quattrocento Sans"/>
              <a:buChar char="•"/>
              <a:defRPr>
                <a:latin typeface="Quattrocento Sans"/>
                <a:ea typeface="Quattrocento Sans"/>
                <a:cs typeface="Quattrocento Sans"/>
                <a:sym typeface="Quattrocento Sans"/>
              </a:defRPr>
            </a:lvl7pPr>
            <a:lvl8pPr marL="4876678" lvl="7" indent="-457189" algn="l" rtl="0">
              <a:lnSpc>
                <a:spcPct val="100000"/>
              </a:lnSpc>
              <a:spcBef>
                <a:spcPts val="480"/>
              </a:spcBef>
              <a:spcAft>
                <a:spcPts val="0"/>
              </a:spcAft>
              <a:buClr>
                <a:schemeClr val="dk1"/>
              </a:buClr>
              <a:buSzPts val="1800"/>
              <a:buFont typeface="Quattrocento Sans"/>
              <a:buChar char="•"/>
              <a:defRPr>
                <a:latin typeface="Quattrocento Sans"/>
                <a:ea typeface="Quattrocento Sans"/>
                <a:cs typeface="Quattrocento Sans"/>
                <a:sym typeface="Quattrocento Sans"/>
              </a:defRPr>
            </a:lvl8pPr>
            <a:lvl9pPr marL="5486263" lvl="8" indent="-457189" algn="l" rtl="0">
              <a:lnSpc>
                <a:spcPct val="100000"/>
              </a:lnSpc>
              <a:spcBef>
                <a:spcPts val="480"/>
              </a:spcBef>
              <a:spcAft>
                <a:spcPts val="0"/>
              </a:spcAft>
              <a:buClr>
                <a:schemeClr val="dk1"/>
              </a:buClr>
              <a:buSzPts val="1800"/>
              <a:buFont typeface="Quattrocento Sans"/>
              <a:buChar char="•"/>
              <a:defRPr>
                <a:latin typeface="Quattrocento Sans"/>
                <a:ea typeface="Quattrocento Sans"/>
                <a:cs typeface="Quattrocento Sans"/>
                <a:sym typeface="Quattrocento Sans"/>
              </a:defRPr>
            </a:lvl9pPr>
          </a:lstStyle>
          <a:p>
            <a:endParaRPr/>
          </a:p>
        </p:txBody>
      </p:sp>
      <p:sp>
        <p:nvSpPr>
          <p:cNvPr id="111" name="Google Shape;111;p27"/>
          <p:cNvSpPr txBox="1">
            <a:spLocks noGrp="1"/>
          </p:cNvSpPr>
          <p:nvPr>
            <p:ph type="dt" idx="10"/>
          </p:nvPr>
        </p:nvSpPr>
        <p:spPr>
          <a:xfrm>
            <a:off x="609600" y="6356351"/>
            <a:ext cx="2844800" cy="3652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2" name="Google Shape;112;p27"/>
          <p:cNvSpPr txBox="1">
            <a:spLocks noGrp="1"/>
          </p:cNvSpPr>
          <p:nvPr>
            <p:ph type="ftr" idx="11"/>
          </p:nvPr>
        </p:nvSpPr>
        <p:spPr>
          <a:xfrm>
            <a:off x="4165600" y="6356351"/>
            <a:ext cx="3860800" cy="3652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3" name="Google Shape;113;p27"/>
          <p:cNvSpPr txBox="1">
            <a:spLocks noGrp="1"/>
          </p:cNvSpPr>
          <p:nvPr>
            <p:ph type="sldNum" idx="12"/>
          </p:nvPr>
        </p:nvSpPr>
        <p:spPr>
          <a:xfrm>
            <a:off x="8737600" y="6356351"/>
            <a:ext cx="2844800" cy="365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66154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82C75-C92D-4055-AF36-5D365C94482C}"/>
              </a:ext>
            </a:extLst>
          </p:cNvPr>
          <p:cNvSpPr>
            <a:spLocks noGrp="1"/>
          </p:cNvSpPr>
          <p:nvPr>
            <p:ph type="title"/>
          </p:nvPr>
        </p:nvSpPr>
        <p:spPr/>
        <p:txBody>
          <a:bodyPr/>
          <a:lstStyle/>
          <a:p>
            <a:r>
              <a:rPr lang="en-US"/>
              <a:t>Click to edit Master title style</a:t>
            </a:r>
            <a:endParaRPr lang="nl-NL"/>
          </a:p>
        </p:txBody>
      </p:sp>
    </p:spTree>
    <p:extLst>
      <p:ext uri="{BB962C8B-B14F-4D97-AF65-F5344CB8AC3E}">
        <p14:creationId xmlns:p14="http://schemas.microsoft.com/office/powerpoint/2010/main" val="285749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Landscape Title Slide">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1CDF775-78EE-4953-93AB-1B4257856F87}"/>
              </a:ext>
            </a:extLst>
          </p:cNvPr>
          <p:cNvSpPr>
            <a:spLocks noGrp="1"/>
          </p:cNvSpPr>
          <p:nvPr>
            <p:ph type="ctrTitle"/>
          </p:nvPr>
        </p:nvSpPr>
        <p:spPr>
          <a:xfrm>
            <a:off x="266703" y="3276600"/>
            <a:ext cx="11658595" cy="778934"/>
          </a:xfrm>
        </p:spPr>
        <p:txBody>
          <a:bodyPr/>
          <a:lstStyle>
            <a:lvl1pPr algn="ctr">
              <a:defRPr/>
            </a:lvl1pPr>
          </a:lstStyle>
          <a:p>
            <a:endParaRPr lang="en-US" dirty="0"/>
          </a:p>
        </p:txBody>
      </p:sp>
      <p:sp>
        <p:nvSpPr>
          <p:cNvPr id="5" name="Subtitle 2">
            <a:extLst>
              <a:ext uri="{FF2B5EF4-FFF2-40B4-BE49-F238E27FC236}">
                <a16:creationId xmlns:a16="http://schemas.microsoft.com/office/drawing/2014/main" id="{9885B0EB-52CF-4500-BFF0-346D1833679A}"/>
              </a:ext>
            </a:extLst>
          </p:cNvPr>
          <p:cNvSpPr>
            <a:spLocks noGrp="1"/>
          </p:cNvSpPr>
          <p:nvPr>
            <p:ph type="subTitle" idx="1"/>
          </p:nvPr>
        </p:nvSpPr>
        <p:spPr>
          <a:xfrm>
            <a:off x="266703" y="4241834"/>
            <a:ext cx="11658595" cy="595722"/>
          </a:xfrm>
        </p:spPr>
        <p:txBody>
          <a:bodyPr/>
          <a:lstStyle>
            <a:lvl1pPr marL="0" indent="0" algn="ctr">
              <a:buNone/>
              <a:defRPr/>
            </a:lvl1pPr>
          </a:lstStyle>
          <a:p>
            <a:endParaRPr lang="en-US" dirty="0"/>
          </a:p>
        </p:txBody>
      </p:sp>
      <p:sp>
        <p:nvSpPr>
          <p:cNvPr id="13" name="Rechthoek 22">
            <a:extLst>
              <a:ext uri="{FF2B5EF4-FFF2-40B4-BE49-F238E27FC236}">
                <a16:creationId xmlns:a16="http://schemas.microsoft.com/office/drawing/2014/main" id="{0B343DB1-45B4-4B68-B095-58BF2CBC8519}"/>
              </a:ext>
            </a:extLst>
          </p:cNvPr>
          <p:cNvSpPr/>
          <p:nvPr userDrawn="1"/>
        </p:nvSpPr>
        <p:spPr>
          <a:xfrm>
            <a:off x="0" y="0"/>
            <a:ext cx="12192000" cy="268941"/>
          </a:xfrm>
          <a:prstGeom prst="rect">
            <a:avLst/>
          </a:prstGeom>
          <a:solidFill>
            <a:srgbClr val="723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13">
            <a:extLst>
              <a:ext uri="{FF2B5EF4-FFF2-40B4-BE49-F238E27FC236}">
                <a16:creationId xmlns:a16="http://schemas.microsoft.com/office/drawing/2014/main" id="{82C24530-874C-4D82-9F30-C05F88709F83}"/>
              </a:ext>
            </a:extLst>
          </p:cNvPr>
          <p:cNvSpPr/>
          <p:nvPr userDrawn="1"/>
        </p:nvSpPr>
        <p:spPr>
          <a:xfrm>
            <a:off x="0" y="6011367"/>
            <a:ext cx="12192000" cy="846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32B7B9EE-AA79-4FC1-A464-6A9C726A9A7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861" t="9006" r="9081" b="18212"/>
          <a:stretch/>
        </p:blipFill>
        <p:spPr>
          <a:xfrm rot="5400000">
            <a:off x="6229630" y="101053"/>
            <a:ext cx="2031590" cy="2367360"/>
          </a:xfrm>
          <a:prstGeom prst="rect">
            <a:avLst/>
          </a:prstGeom>
        </p:spPr>
      </p:pic>
      <p:grpSp>
        <p:nvGrpSpPr>
          <p:cNvPr id="23" name="Group 22">
            <a:extLst>
              <a:ext uri="{FF2B5EF4-FFF2-40B4-BE49-F238E27FC236}">
                <a16:creationId xmlns:a16="http://schemas.microsoft.com/office/drawing/2014/main" id="{F8C164AA-0A3A-4FBF-A1E6-704A7E4CE578}"/>
              </a:ext>
            </a:extLst>
          </p:cNvPr>
          <p:cNvGrpSpPr/>
          <p:nvPr userDrawn="1"/>
        </p:nvGrpSpPr>
        <p:grpSpPr>
          <a:xfrm>
            <a:off x="538458" y="5961847"/>
            <a:ext cx="11115081" cy="783368"/>
            <a:chOff x="547836" y="6024269"/>
            <a:chExt cx="11115081" cy="783368"/>
          </a:xfrm>
        </p:grpSpPr>
        <p:pic>
          <p:nvPicPr>
            <p:cNvPr id="24" name="Tijdelijke aanduiding voor inhoud 7">
              <a:extLst>
                <a:ext uri="{FF2B5EF4-FFF2-40B4-BE49-F238E27FC236}">
                  <a16:creationId xmlns:a16="http://schemas.microsoft.com/office/drawing/2014/main" id="{8CF01FA5-863D-4B8B-9ED9-51E9EEEDD04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7836" y="6024269"/>
              <a:ext cx="1520495" cy="718051"/>
            </a:xfrm>
            <a:prstGeom prst="rect">
              <a:avLst/>
            </a:prstGeom>
          </p:spPr>
        </p:pic>
        <p:pic>
          <p:nvPicPr>
            <p:cNvPr id="25" name="Afbeelding 15">
              <a:extLst>
                <a:ext uri="{FF2B5EF4-FFF2-40B4-BE49-F238E27FC236}">
                  <a16:creationId xmlns:a16="http://schemas.microsoft.com/office/drawing/2014/main" id="{9B1D4EFB-E04E-464A-9B89-E7DF6956689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6104" r="4511" b="11717"/>
            <a:stretch/>
          </p:blipFill>
          <p:spPr>
            <a:xfrm>
              <a:off x="2645857" y="6108437"/>
              <a:ext cx="1591944" cy="643214"/>
            </a:xfrm>
            <a:prstGeom prst="rect">
              <a:avLst/>
            </a:prstGeom>
          </p:spPr>
        </p:pic>
        <p:pic>
          <p:nvPicPr>
            <p:cNvPr id="26" name="Afbeelding 21">
              <a:extLst>
                <a:ext uri="{FF2B5EF4-FFF2-40B4-BE49-F238E27FC236}">
                  <a16:creationId xmlns:a16="http://schemas.microsoft.com/office/drawing/2014/main" id="{3499C95D-8AA8-473A-B334-3B0CABD6BA3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450150" y="6205777"/>
              <a:ext cx="1212767" cy="536543"/>
            </a:xfrm>
            <a:prstGeom prst="rect">
              <a:avLst/>
            </a:prstGeom>
          </p:spPr>
        </p:pic>
        <p:pic>
          <p:nvPicPr>
            <p:cNvPr id="27" name="Afbeelding 17">
              <a:extLst>
                <a:ext uri="{FF2B5EF4-FFF2-40B4-BE49-F238E27FC236}">
                  <a16:creationId xmlns:a16="http://schemas.microsoft.com/office/drawing/2014/main" id="{74F6140E-513E-4B11-A4B0-A27C941290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175858" y="6308202"/>
              <a:ext cx="1130191" cy="434118"/>
            </a:xfrm>
            <a:prstGeom prst="rect">
              <a:avLst/>
            </a:prstGeom>
          </p:spPr>
        </p:pic>
        <p:pic>
          <p:nvPicPr>
            <p:cNvPr id="28" name="Afbeelding 19">
              <a:extLst>
                <a:ext uri="{FF2B5EF4-FFF2-40B4-BE49-F238E27FC236}">
                  <a16:creationId xmlns:a16="http://schemas.microsoft.com/office/drawing/2014/main" id="{A0B7E7B0-09D2-4CB8-B381-529C16427746}"/>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16567" r="14601"/>
            <a:stretch/>
          </p:blipFill>
          <p:spPr>
            <a:xfrm>
              <a:off x="8939561" y="6075048"/>
              <a:ext cx="877078" cy="732589"/>
            </a:xfrm>
            <a:prstGeom prst="rect">
              <a:avLst/>
            </a:prstGeom>
          </p:spPr>
        </p:pic>
        <p:pic>
          <p:nvPicPr>
            <p:cNvPr id="29" name="Picture 8" descr="Related image">
              <a:extLst>
                <a:ext uri="{FF2B5EF4-FFF2-40B4-BE49-F238E27FC236}">
                  <a16:creationId xmlns:a16="http://schemas.microsoft.com/office/drawing/2014/main" id="{698104D0-A3F9-45F1-97B8-8966DDEF03E2}"/>
                </a:ext>
              </a:extLst>
            </p:cNvPr>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17892" b="20858"/>
            <a:stretch/>
          </p:blipFill>
          <p:spPr bwMode="auto">
            <a:xfrm>
              <a:off x="4871313" y="6230563"/>
              <a:ext cx="1671033" cy="511757"/>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a:extLst>
              <a:ext uri="{FF2B5EF4-FFF2-40B4-BE49-F238E27FC236}">
                <a16:creationId xmlns:a16="http://schemas.microsoft.com/office/drawing/2014/main" id="{AD1EF879-5CEE-4443-9550-CFC0709D3315}"/>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3724" r="6484"/>
          <a:stretch/>
        </p:blipFill>
        <p:spPr>
          <a:xfrm>
            <a:off x="2851265" y="268938"/>
            <a:ext cx="3210480" cy="2034901"/>
          </a:xfrm>
          <a:prstGeom prst="rect">
            <a:avLst/>
          </a:prstGeom>
        </p:spPr>
      </p:pic>
      <p:pic>
        <p:nvPicPr>
          <p:cNvPr id="7" name="Picture 6">
            <a:extLst>
              <a:ext uri="{FF2B5EF4-FFF2-40B4-BE49-F238E27FC236}">
                <a16:creationId xmlns:a16="http://schemas.microsoft.com/office/drawing/2014/main" id="{487D718E-08DC-42DA-B438-925F8A160079}"/>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429105" y="268940"/>
            <a:ext cx="3762895" cy="2031588"/>
          </a:xfrm>
          <a:prstGeom prst="rect">
            <a:avLst/>
          </a:prstGeom>
        </p:spPr>
      </p:pic>
      <p:pic>
        <p:nvPicPr>
          <p:cNvPr id="9" name="Picture 8">
            <a:extLst>
              <a:ext uri="{FF2B5EF4-FFF2-40B4-BE49-F238E27FC236}">
                <a16:creationId xmlns:a16="http://schemas.microsoft.com/office/drawing/2014/main" id="{C57C615C-E94C-4ADF-80C2-2E7B8F7826E2}"/>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b="4997"/>
          <a:stretch/>
        </p:blipFill>
        <p:spPr>
          <a:xfrm>
            <a:off x="0" y="268939"/>
            <a:ext cx="2851265" cy="2031590"/>
          </a:xfrm>
          <a:prstGeom prst="rect">
            <a:avLst/>
          </a:prstGeom>
        </p:spPr>
      </p:pic>
    </p:spTree>
    <p:extLst>
      <p:ext uri="{BB962C8B-B14F-4D97-AF65-F5344CB8AC3E}">
        <p14:creationId xmlns:p14="http://schemas.microsoft.com/office/powerpoint/2010/main" val="218444618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ll DATS_Title Slide2">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1CDF775-78EE-4953-93AB-1B4257856F87}"/>
              </a:ext>
            </a:extLst>
          </p:cNvPr>
          <p:cNvSpPr>
            <a:spLocks noGrp="1"/>
          </p:cNvSpPr>
          <p:nvPr>
            <p:ph type="ctrTitle"/>
          </p:nvPr>
        </p:nvSpPr>
        <p:spPr>
          <a:xfrm>
            <a:off x="266703" y="3276600"/>
            <a:ext cx="11658595" cy="778934"/>
          </a:xfrm>
        </p:spPr>
        <p:txBody>
          <a:bodyPr/>
          <a:lstStyle>
            <a:lvl1pPr algn="ctr">
              <a:defRPr/>
            </a:lvl1pPr>
          </a:lstStyle>
          <a:p>
            <a:endParaRPr lang="en-US" dirty="0"/>
          </a:p>
        </p:txBody>
      </p:sp>
      <p:sp>
        <p:nvSpPr>
          <p:cNvPr id="13" name="Rechthoek 22">
            <a:extLst>
              <a:ext uri="{FF2B5EF4-FFF2-40B4-BE49-F238E27FC236}">
                <a16:creationId xmlns:a16="http://schemas.microsoft.com/office/drawing/2014/main" id="{0B343DB1-45B4-4B68-B095-58BF2CBC8519}"/>
              </a:ext>
            </a:extLst>
          </p:cNvPr>
          <p:cNvSpPr/>
          <p:nvPr userDrawn="1"/>
        </p:nvSpPr>
        <p:spPr>
          <a:xfrm>
            <a:off x="0" y="0"/>
            <a:ext cx="12192000" cy="268941"/>
          </a:xfrm>
          <a:prstGeom prst="rect">
            <a:avLst/>
          </a:prstGeom>
          <a:solidFill>
            <a:srgbClr val="135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3" name="Picture 32">
            <a:extLst>
              <a:ext uri="{FF2B5EF4-FFF2-40B4-BE49-F238E27FC236}">
                <a16:creationId xmlns:a16="http://schemas.microsoft.com/office/drawing/2014/main" id="{D28F181C-D628-414C-B807-7B015689E5ED}"/>
              </a:ext>
            </a:extLst>
          </p:cNvPr>
          <p:cNvPicPr>
            <a:picLocks noChangeAspect="1"/>
          </p:cNvPicPr>
          <p:nvPr userDrawn="1"/>
        </p:nvPicPr>
        <p:blipFill>
          <a:blip r:embed="rId2">
            <a:extLst>
              <a:ext uri="{28A0092B-C50C-407E-A947-70E740481C1C}">
                <a14:useLocalDpi xmlns:a14="http://schemas.microsoft.com/office/drawing/2010/main" val="0"/>
              </a:ext>
            </a:extLst>
          </a:blip>
          <a:srcRect l="437" r="437"/>
          <a:stretch/>
        </p:blipFill>
        <p:spPr>
          <a:xfrm>
            <a:off x="3711460" y="268941"/>
            <a:ext cx="2851265" cy="2031590"/>
          </a:xfrm>
          <a:prstGeom prst="rect">
            <a:avLst/>
          </a:prstGeom>
        </p:spPr>
      </p:pic>
      <p:sp>
        <p:nvSpPr>
          <p:cNvPr id="2" name="Footer Placeholder 1">
            <a:extLst>
              <a:ext uri="{FF2B5EF4-FFF2-40B4-BE49-F238E27FC236}">
                <a16:creationId xmlns:a16="http://schemas.microsoft.com/office/drawing/2014/main" id="{EFC1BE5C-E4C1-47E3-B8AB-D8BAEC88E7D9}"/>
              </a:ext>
            </a:extLst>
          </p:cNvPr>
          <p:cNvSpPr>
            <a:spLocks noGrp="1"/>
          </p:cNvSpPr>
          <p:nvPr>
            <p:ph type="ftr" sz="quarter" idx="10"/>
          </p:nvPr>
        </p:nvSpPr>
        <p:spPr/>
        <p:txBody>
          <a:bodyPr/>
          <a:lstStyle/>
          <a:p>
            <a:r>
              <a:rPr lang="en-US"/>
              <a:t>www.tbdigitaladherence.org</a:t>
            </a:r>
            <a:endParaRPr lang="en-US" dirty="0"/>
          </a:p>
        </p:txBody>
      </p:sp>
      <p:pic>
        <p:nvPicPr>
          <p:cNvPr id="7" name="Picture 6">
            <a:extLst>
              <a:ext uri="{FF2B5EF4-FFF2-40B4-BE49-F238E27FC236}">
                <a16:creationId xmlns:a16="http://schemas.microsoft.com/office/drawing/2014/main" id="{001ABEDD-FBF5-439F-91E4-185A889C3856}"/>
              </a:ext>
            </a:extLst>
          </p:cNvPr>
          <p:cNvPicPr>
            <a:picLocks noChangeAspect="1"/>
          </p:cNvPicPr>
          <p:nvPr userDrawn="1"/>
        </p:nvPicPr>
        <p:blipFill>
          <a:blip r:embed="rId3">
            <a:extLst>
              <a:ext uri="{28A0092B-C50C-407E-A947-70E740481C1C}">
                <a14:useLocalDpi xmlns:a14="http://schemas.microsoft.com/office/drawing/2010/main" val="0"/>
              </a:ext>
            </a:extLst>
          </a:blip>
          <a:srcRect l="10679" r="10679"/>
          <a:stretch/>
        </p:blipFill>
        <p:spPr>
          <a:xfrm>
            <a:off x="6562725" y="268941"/>
            <a:ext cx="2851265" cy="2031590"/>
          </a:xfrm>
          <a:prstGeom prst="rect">
            <a:avLst/>
          </a:prstGeom>
        </p:spPr>
      </p:pic>
      <p:pic>
        <p:nvPicPr>
          <p:cNvPr id="8" name="Picture 7">
            <a:extLst>
              <a:ext uri="{FF2B5EF4-FFF2-40B4-BE49-F238E27FC236}">
                <a16:creationId xmlns:a16="http://schemas.microsoft.com/office/drawing/2014/main" id="{146C07EE-8C4A-4825-BC81-1041758ADDCE}"/>
              </a:ext>
            </a:extLst>
          </p:cNvPr>
          <p:cNvPicPr>
            <a:picLocks noChangeAspect="1"/>
          </p:cNvPicPr>
          <p:nvPr userDrawn="1"/>
        </p:nvPicPr>
        <p:blipFill>
          <a:blip r:embed="rId4">
            <a:extLst>
              <a:ext uri="{28A0092B-C50C-407E-A947-70E740481C1C}">
                <a14:useLocalDpi xmlns:a14="http://schemas.microsoft.com/office/drawing/2010/main" val="0"/>
              </a:ext>
            </a:extLst>
          </a:blip>
          <a:srcRect t="2479" b="2479"/>
          <a:stretch/>
        </p:blipFill>
        <p:spPr>
          <a:xfrm>
            <a:off x="9340735" y="268941"/>
            <a:ext cx="2851265" cy="2031590"/>
          </a:xfrm>
          <a:prstGeom prst="rect">
            <a:avLst/>
          </a:prstGeom>
        </p:spPr>
      </p:pic>
      <p:pic>
        <p:nvPicPr>
          <p:cNvPr id="9" name="Picture 8">
            <a:extLst>
              <a:ext uri="{FF2B5EF4-FFF2-40B4-BE49-F238E27FC236}">
                <a16:creationId xmlns:a16="http://schemas.microsoft.com/office/drawing/2014/main" id="{E45A4292-155F-4FD2-B522-55645B29E2FD}"/>
              </a:ext>
            </a:extLst>
          </p:cNvPr>
          <p:cNvPicPr>
            <a:picLocks noChangeAspect="1"/>
          </p:cNvPicPr>
          <p:nvPr userDrawn="1"/>
        </p:nvPicPr>
        <p:blipFill>
          <a:blip r:embed="rId5">
            <a:extLst>
              <a:ext uri="{28A0092B-C50C-407E-A947-70E740481C1C}">
                <a14:useLocalDpi xmlns:a14="http://schemas.microsoft.com/office/drawing/2010/main" val="0"/>
              </a:ext>
            </a:extLst>
          </a:blip>
          <a:srcRect t="3625" b="3625"/>
          <a:stretch/>
        </p:blipFill>
        <p:spPr>
          <a:xfrm>
            <a:off x="896823" y="268941"/>
            <a:ext cx="2851265" cy="2031590"/>
          </a:xfrm>
          <a:prstGeom prst="rect">
            <a:avLst/>
          </a:prstGeom>
        </p:spPr>
      </p:pic>
    </p:spTree>
    <p:extLst>
      <p:ext uri="{BB962C8B-B14F-4D97-AF65-F5344CB8AC3E}">
        <p14:creationId xmlns:p14="http://schemas.microsoft.com/office/powerpoint/2010/main" val="645601272"/>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64357" y="685800"/>
            <a:ext cx="9708444" cy="582084"/>
          </a:xfrm>
          <a:ln>
            <a:noFill/>
          </a:ln>
        </p:spPr>
        <p:txBody>
          <a:bodyPr/>
          <a:lstStyle>
            <a:lvl1pPr>
              <a:defRPr>
                <a:ln w="6350">
                  <a:noFill/>
                </a:ln>
                <a:solidFill>
                  <a:schemeClr val="tx1"/>
                </a:solidFill>
              </a:defRPr>
            </a:lvl1pPr>
          </a:lstStyle>
          <a:p>
            <a:r>
              <a:rPr lang="en-US"/>
              <a:t>Click to edit Master title style</a:t>
            </a:r>
          </a:p>
        </p:txBody>
      </p:sp>
      <p:sp>
        <p:nvSpPr>
          <p:cNvPr id="3" name="Content Placeholder 2"/>
          <p:cNvSpPr>
            <a:spLocks noGrp="1"/>
          </p:cNvSpPr>
          <p:nvPr>
            <p:ph idx="1"/>
          </p:nvPr>
        </p:nvSpPr>
        <p:spPr>
          <a:xfrm>
            <a:off x="1264357" y="1600200"/>
            <a:ext cx="9708444" cy="4267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screenshot&#10;&#10;Description generated with high confidence">
            <a:extLst>
              <a:ext uri="{FF2B5EF4-FFF2-40B4-BE49-F238E27FC236}">
                <a16:creationId xmlns:a16="http://schemas.microsoft.com/office/drawing/2014/main" id="{3740FD8B-0B8E-4340-8B62-32DE97FB526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
            <a:ext cx="12192000" cy="241300"/>
          </a:xfrm>
          <a:prstGeom prst="rect">
            <a:avLst/>
          </a:prstGeom>
        </p:spPr>
      </p:pic>
      <p:sp>
        <p:nvSpPr>
          <p:cNvPr id="12" name="Rechthoek 22">
            <a:extLst>
              <a:ext uri="{FF2B5EF4-FFF2-40B4-BE49-F238E27FC236}">
                <a16:creationId xmlns:a16="http://schemas.microsoft.com/office/drawing/2014/main" id="{A460D169-798B-4A2E-B1AC-7A6BC120CFFA}"/>
              </a:ext>
            </a:extLst>
          </p:cNvPr>
          <p:cNvSpPr/>
          <p:nvPr userDrawn="1"/>
        </p:nvSpPr>
        <p:spPr>
          <a:xfrm>
            <a:off x="0" y="0"/>
            <a:ext cx="12192000" cy="268941"/>
          </a:xfrm>
          <a:prstGeom prst="rect">
            <a:avLst/>
          </a:prstGeom>
          <a:solidFill>
            <a:srgbClr val="135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Footer Placeholder 3">
            <a:extLst>
              <a:ext uri="{FF2B5EF4-FFF2-40B4-BE49-F238E27FC236}">
                <a16:creationId xmlns:a16="http://schemas.microsoft.com/office/drawing/2014/main" id="{93569197-D697-4C71-B02D-9316F139709E}"/>
              </a:ext>
            </a:extLst>
          </p:cNvPr>
          <p:cNvSpPr>
            <a:spLocks noGrp="1"/>
          </p:cNvSpPr>
          <p:nvPr>
            <p:ph type="ftr" sz="quarter" idx="10"/>
          </p:nvPr>
        </p:nvSpPr>
        <p:spPr/>
        <p:txBody>
          <a:bodyPr/>
          <a:lstStyle/>
          <a:p>
            <a:r>
              <a:rPr lang="en-US"/>
              <a:t>www.tbdigitaladherence.org</a:t>
            </a:r>
            <a:endParaRPr lang="en-US" dirty="0"/>
          </a:p>
        </p:txBody>
      </p:sp>
    </p:spTree>
    <p:extLst>
      <p:ext uri="{BB962C8B-B14F-4D97-AF65-F5344CB8AC3E}">
        <p14:creationId xmlns:p14="http://schemas.microsoft.com/office/powerpoint/2010/main" val="2590259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628170"/>
          </a:xfrm>
        </p:spPr>
        <p:txBody>
          <a:bodyPr/>
          <a:lstStyle>
            <a:lvl1pPr>
              <a:defRPr>
                <a:solidFill>
                  <a:schemeClr val="tx1"/>
                </a:solidFill>
              </a:defRPr>
            </a:lvl1pPr>
          </a:lstStyle>
          <a:p>
            <a:r>
              <a:rPr lang="en-US"/>
              <a:t>Click to edit Master title style</a:t>
            </a:r>
          </a:p>
        </p:txBody>
      </p:sp>
      <p:sp>
        <p:nvSpPr>
          <p:cNvPr id="3" name="Text Placeholder 2"/>
          <p:cNvSpPr>
            <a:spLocks noGrp="1"/>
          </p:cNvSpPr>
          <p:nvPr>
            <p:ph type="body" idx="1"/>
          </p:nvPr>
        </p:nvSpPr>
        <p:spPr>
          <a:xfrm>
            <a:off x="1371600" y="1487940"/>
            <a:ext cx="4443984" cy="502225"/>
          </a:xfrm>
        </p:spPr>
        <p:txBody>
          <a:bodyPr anchor="b">
            <a:noAutofit/>
          </a:bodyPr>
          <a:lstStyle>
            <a:lvl1pPr marL="0" indent="0">
              <a:lnSpc>
                <a:spcPct val="84000"/>
              </a:lnSpc>
              <a:spcBef>
                <a:spcPts val="0"/>
              </a:spcBef>
              <a:spcAft>
                <a:spcPts val="0"/>
              </a:spcAft>
              <a:buNone/>
              <a:defRPr sz="225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371600" y="2164135"/>
            <a:ext cx="4443984" cy="3767939"/>
          </a:xfrm>
        </p:spPr>
        <p:txBody>
          <a:bodyPr>
            <a:normAutofit/>
          </a:bodyPr>
          <a:lstStyle>
            <a:lvl1pPr>
              <a:defRPr sz="2000" baseline="0">
                <a:solidFill>
                  <a:schemeClr val="tx2"/>
                </a:solidFill>
              </a:defRPr>
            </a:lvl1pPr>
            <a:lvl2pPr>
              <a:defRPr sz="1800" baseline="0">
                <a:solidFill>
                  <a:schemeClr val="tx2"/>
                </a:solidFill>
              </a:defRPr>
            </a:lvl2pPr>
            <a:lvl3pPr>
              <a:defRPr sz="1600" baseline="0">
                <a:solidFill>
                  <a:schemeClr val="tx2"/>
                </a:solidFill>
              </a:defRPr>
            </a:lvl3pPr>
            <a:lvl4pPr>
              <a:defRPr sz="1400" baseline="0">
                <a:solidFill>
                  <a:schemeClr val="tx2"/>
                </a:solidFill>
              </a:defRPr>
            </a:lvl4pPr>
            <a:lvl5pPr>
              <a:defRPr sz="1200"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5015" y="1487940"/>
            <a:ext cx="4443984" cy="502225"/>
          </a:xfrm>
        </p:spPr>
        <p:txBody>
          <a:bodyPr anchor="b">
            <a:noAutofit/>
          </a:bodyPr>
          <a:lstStyle>
            <a:lvl1pPr marL="0" indent="0">
              <a:lnSpc>
                <a:spcPct val="84000"/>
              </a:lnSpc>
              <a:spcBef>
                <a:spcPts val="0"/>
              </a:spcBef>
              <a:spcAft>
                <a:spcPts val="0"/>
              </a:spcAft>
              <a:buNone/>
              <a:defRPr sz="225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525015" y="2164135"/>
            <a:ext cx="4443984" cy="3767939"/>
          </a:xfrm>
        </p:spPr>
        <p:txBody>
          <a:bodyPr>
            <a:normAutofit/>
          </a:bodyPr>
          <a:lstStyle>
            <a:lvl1pPr>
              <a:defRPr sz="2000" baseline="0">
                <a:solidFill>
                  <a:schemeClr val="tx2"/>
                </a:solidFill>
              </a:defRPr>
            </a:lvl1pPr>
            <a:lvl2pPr>
              <a:defRPr sz="1800" baseline="0">
                <a:solidFill>
                  <a:schemeClr val="tx2"/>
                </a:solidFill>
              </a:defRPr>
            </a:lvl2pPr>
            <a:lvl3pPr>
              <a:defRPr sz="1600" baseline="0">
                <a:solidFill>
                  <a:schemeClr val="tx2"/>
                </a:solidFill>
              </a:defRPr>
            </a:lvl3pPr>
            <a:lvl4pPr>
              <a:defRPr sz="1400" baseline="0">
                <a:solidFill>
                  <a:schemeClr val="tx2"/>
                </a:solidFill>
              </a:defRPr>
            </a:lvl4pPr>
            <a:lvl5pPr>
              <a:defRPr sz="1200"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picture containing screenshot&#10;&#10;Description generated with high confidence">
            <a:extLst>
              <a:ext uri="{FF2B5EF4-FFF2-40B4-BE49-F238E27FC236}">
                <a16:creationId xmlns:a16="http://schemas.microsoft.com/office/drawing/2014/main" id="{182B0237-A6A5-47E1-8C9D-68FAAED3D94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
            <a:ext cx="12192000" cy="241300"/>
          </a:xfrm>
          <a:prstGeom prst="rect">
            <a:avLst/>
          </a:prstGeom>
        </p:spPr>
      </p:pic>
      <p:sp>
        <p:nvSpPr>
          <p:cNvPr id="8" name="Rechthoek 22">
            <a:extLst>
              <a:ext uri="{FF2B5EF4-FFF2-40B4-BE49-F238E27FC236}">
                <a16:creationId xmlns:a16="http://schemas.microsoft.com/office/drawing/2014/main" id="{E2850824-79EE-4913-915D-CC0001BA6B68}"/>
              </a:ext>
            </a:extLst>
          </p:cNvPr>
          <p:cNvSpPr/>
          <p:nvPr userDrawn="1"/>
        </p:nvSpPr>
        <p:spPr>
          <a:xfrm>
            <a:off x="0" y="0"/>
            <a:ext cx="12192000" cy="268941"/>
          </a:xfrm>
          <a:prstGeom prst="rect">
            <a:avLst/>
          </a:prstGeom>
          <a:solidFill>
            <a:srgbClr val="135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Footer Placeholder 6">
            <a:extLst>
              <a:ext uri="{FF2B5EF4-FFF2-40B4-BE49-F238E27FC236}">
                <a16:creationId xmlns:a16="http://schemas.microsoft.com/office/drawing/2014/main" id="{B10906BC-00B5-4A1F-8B4D-3C4427DC997A}"/>
              </a:ext>
            </a:extLst>
          </p:cNvPr>
          <p:cNvSpPr>
            <a:spLocks noGrp="1"/>
          </p:cNvSpPr>
          <p:nvPr>
            <p:ph type="ftr" sz="quarter" idx="10"/>
          </p:nvPr>
        </p:nvSpPr>
        <p:spPr/>
        <p:txBody>
          <a:bodyPr/>
          <a:lstStyle/>
          <a:p>
            <a:r>
              <a:rPr lang="en-US"/>
              <a:t>www.tbdigitaladherence.org</a:t>
            </a:r>
            <a:endParaRPr lang="en-US" dirty="0"/>
          </a:p>
        </p:txBody>
      </p:sp>
    </p:spTree>
    <p:extLst>
      <p:ext uri="{BB962C8B-B14F-4D97-AF65-F5344CB8AC3E}">
        <p14:creationId xmlns:p14="http://schemas.microsoft.com/office/powerpoint/2010/main" val="2638621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5" name="Picture 4" descr="A picture containing screenshot&#10;&#10;Description generated with high confidence">
            <a:extLst>
              <a:ext uri="{FF2B5EF4-FFF2-40B4-BE49-F238E27FC236}">
                <a16:creationId xmlns:a16="http://schemas.microsoft.com/office/drawing/2014/main" id="{EDD0B039-FD6F-492A-9E60-2B6AB223662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
            <a:ext cx="12192000" cy="241300"/>
          </a:xfrm>
          <a:prstGeom prst="rect">
            <a:avLst/>
          </a:prstGeom>
        </p:spPr>
      </p:pic>
      <p:sp>
        <p:nvSpPr>
          <p:cNvPr id="4" name="Rechthoek 22">
            <a:extLst>
              <a:ext uri="{FF2B5EF4-FFF2-40B4-BE49-F238E27FC236}">
                <a16:creationId xmlns:a16="http://schemas.microsoft.com/office/drawing/2014/main" id="{7163F180-022C-4A21-B1C0-701570CD128B}"/>
              </a:ext>
            </a:extLst>
          </p:cNvPr>
          <p:cNvSpPr/>
          <p:nvPr userDrawn="1"/>
        </p:nvSpPr>
        <p:spPr>
          <a:xfrm>
            <a:off x="0" y="0"/>
            <a:ext cx="12192000" cy="268941"/>
          </a:xfrm>
          <a:prstGeom prst="rect">
            <a:avLst/>
          </a:prstGeom>
          <a:solidFill>
            <a:srgbClr val="135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Footer Placeholder 2">
            <a:extLst>
              <a:ext uri="{FF2B5EF4-FFF2-40B4-BE49-F238E27FC236}">
                <a16:creationId xmlns:a16="http://schemas.microsoft.com/office/drawing/2014/main" id="{D598A89E-088D-405D-8F24-D04E57215E48}"/>
              </a:ext>
            </a:extLst>
          </p:cNvPr>
          <p:cNvSpPr>
            <a:spLocks noGrp="1"/>
          </p:cNvSpPr>
          <p:nvPr>
            <p:ph type="ftr" sz="quarter" idx="10"/>
          </p:nvPr>
        </p:nvSpPr>
        <p:spPr/>
        <p:txBody>
          <a:bodyPr/>
          <a:lstStyle/>
          <a:p>
            <a:r>
              <a:rPr lang="en-US"/>
              <a:t>www.tbdigitaladherence.org</a:t>
            </a:r>
            <a:endParaRPr lang="en-US" dirty="0"/>
          </a:p>
        </p:txBody>
      </p:sp>
    </p:spTree>
    <p:extLst>
      <p:ext uri="{BB962C8B-B14F-4D97-AF65-F5344CB8AC3E}">
        <p14:creationId xmlns:p14="http://schemas.microsoft.com/office/powerpoint/2010/main" val="1023232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screenshot&#10;&#10;Description generated with high confidence">
            <a:extLst>
              <a:ext uri="{FF2B5EF4-FFF2-40B4-BE49-F238E27FC236}">
                <a16:creationId xmlns:a16="http://schemas.microsoft.com/office/drawing/2014/main" id="{9A3B7275-D947-44D3-A550-950E40DC8C66}"/>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
            <a:ext cx="12192000" cy="241300"/>
          </a:xfrm>
          <a:prstGeom prst="rect">
            <a:avLst/>
          </a:prstGeom>
        </p:spPr>
      </p:pic>
      <p:sp>
        <p:nvSpPr>
          <p:cNvPr id="3" name="Rechthoek 22">
            <a:extLst>
              <a:ext uri="{FF2B5EF4-FFF2-40B4-BE49-F238E27FC236}">
                <a16:creationId xmlns:a16="http://schemas.microsoft.com/office/drawing/2014/main" id="{0F58B602-6387-4A90-8670-517B6BBDF3D1}"/>
              </a:ext>
            </a:extLst>
          </p:cNvPr>
          <p:cNvSpPr/>
          <p:nvPr userDrawn="1"/>
        </p:nvSpPr>
        <p:spPr>
          <a:xfrm>
            <a:off x="0" y="0"/>
            <a:ext cx="12192000" cy="268941"/>
          </a:xfrm>
          <a:prstGeom prst="rect">
            <a:avLst/>
          </a:prstGeom>
          <a:solidFill>
            <a:srgbClr val="135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Footer Placeholder 1">
            <a:extLst>
              <a:ext uri="{FF2B5EF4-FFF2-40B4-BE49-F238E27FC236}">
                <a16:creationId xmlns:a16="http://schemas.microsoft.com/office/drawing/2014/main" id="{765BDF65-491F-4D22-9993-2D1029890B3D}"/>
              </a:ext>
            </a:extLst>
          </p:cNvPr>
          <p:cNvSpPr>
            <a:spLocks noGrp="1"/>
          </p:cNvSpPr>
          <p:nvPr>
            <p:ph type="ftr" sz="quarter" idx="10"/>
          </p:nvPr>
        </p:nvSpPr>
        <p:spPr/>
        <p:txBody>
          <a:bodyPr/>
          <a:lstStyle/>
          <a:p>
            <a:r>
              <a:rPr lang="en-US"/>
              <a:t>www.tbdigitaladherence.org</a:t>
            </a:r>
            <a:endParaRPr lang="en-US" dirty="0"/>
          </a:p>
        </p:txBody>
      </p:sp>
    </p:spTree>
    <p:extLst>
      <p:ext uri="{BB962C8B-B14F-4D97-AF65-F5344CB8AC3E}">
        <p14:creationId xmlns:p14="http://schemas.microsoft.com/office/powerpoint/2010/main" val="2814084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mart pill box_title 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FBE80D1-A505-452F-8038-36D7D589C375}"/>
              </a:ext>
            </a:extLst>
          </p:cNvPr>
          <p:cNvSpPr>
            <a:spLocks noGrp="1"/>
          </p:cNvSpPr>
          <p:nvPr>
            <p:ph type="ftr" sz="quarter" idx="10"/>
          </p:nvPr>
        </p:nvSpPr>
        <p:spPr/>
        <p:txBody>
          <a:bodyPr/>
          <a:lstStyle/>
          <a:p>
            <a:r>
              <a:rPr lang="en-US"/>
              <a:t>www.tbdigitaladherence.org</a:t>
            </a:r>
            <a:endParaRPr lang="en-US" dirty="0"/>
          </a:p>
        </p:txBody>
      </p:sp>
      <p:sp>
        <p:nvSpPr>
          <p:cNvPr id="9" name="Title 1">
            <a:extLst>
              <a:ext uri="{FF2B5EF4-FFF2-40B4-BE49-F238E27FC236}">
                <a16:creationId xmlns:a16="http://schemas.microsoft.com/office/drawing/2014/main" id="{EBA434D9-2667-47D2-ADD1-395933426E9C}"/>
              </a:ext>
            </a:extLst>
          </p:cNvPr>
          <p:cNvSpPr>
            <a:spLocks noGrp="1"/>
          </p:cNvSpPr>
          <p:nvPr>
            <p:ph type="ctrTitle" hasCustomPrompt="1"/>
          </p:nvPr>
        </p:nvSpPr>
        <p:spPr>
          <a:xfrm>
            <a:off x="6623698" y="1135956"/>
            <a:ext cx="5078354" cy="1283234"/>
          </a:xfrm>
        </p:spPr>
        <p:txBody>
          <a:bodyPr anchor="b">
            <a:noAutofit/>
          </a:bodyPr>
          <a:lstStyle>
            <a:lvl1pPr algn="ctr">
              <a:defRPr sz="3200" b="1" cap="all" baseline="0">
                <a:solidFill>
                  <a:schemeClr val="tx1"/>
                </a:solidFill>
              </a:defRPr>
            </a:lvl1pPr>
          </a:lstStyle>
          <a:p>
            <a:r>
              <a:rPr lang="en-US" dirty="0"/>
              <a:t>Click to edit Master </a:t>
            </a:r>
            <a:br>
              <a:rPr lang="en-US" dirty="0"/>
            </a:br>
            <a:r>
              <a:rPr lang="en-US" dirty="0"/>
              <a:t>title style</a:t>
            </a:r>
          </a:p>
        </p:txBody>
      </p:sp>
      <p:sp>
        <p:nvSpPr>
          <p:cNvPr id="10" name="Subtitle 2">
            <a:extLst>
              <a:ext uri="{FF2B5EF4-FFF2-40B4-BE49-F238E27FC236}">
                <a16:creationId xmlns:a16="http://schemas.microsoft.com/office/drawing/2014/main" id="{68574BA4-1D2F-4C70-8016-83AE10225DC4}"/>
              </a:ext>
            </a:extLst>
          </p:cNvPr>
          <p:cNvSpPr>
            <a:spLocks noGrp="1"/>
          </p:cNvSpPr>
          <p:nvPr>
            <p:ph type="subTitle" idx="1"/>
          </p:nvPr>
        </p:nvSpPr>
        <p:spPr>
          <a:xfrm>
            <a:off x="6623698" y="2827925"/>
            <a:ext cx="5078354" cy="2163232"/>
          </a:xfrm>
          <a:prstGeom prst="rect">
            <a:avLst/>
          </a:prstGeom>
        </p:spPr>
        <p:txBody>
          <a:bodyPr>
            <a:normAutofit/>
          </a:bodyPr>
          <a:lstStyle>
            <a:lvl1pPr marL="0" indent="0" algn="ctr">
              <a:lnSpc>
                <a:spcPct val="112000"/>
              </a:lnSpc>
              <a:spcBef>
                <a:spcPts val="0"/>
              </a:spcBef>
              <a:spcAft>
                <a:spcPts val="0"/>
              </a:spcAft>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1" name="Rechthoek 22">
            <a:extLst>
              <a:ext uri="{FF2B5EF4-FFF2-40B4-BE49-F238E27FC236}">
                <a16:creationId xmlns:a16="http://schemas.microsoft.com/office/drawing/2014/main" id="{B10D1B05-9A53-43C5-B009-C11830E1F0D9}"/>
              </a:ext>
            </a:extLst>
          </p:cNvPr>
          <p:cNvSpPr/>
          <p:nvPr userDrawn="1"/>
        </p:nvSpPr>
        <p:spPr>
          <a:xfrm>
            <a:off x="152400" y="152400"/>
            <a:ext cx="12192000" cy="268941"/>
          </a:xfrm>
          <a:prstGeom prst="rect">
            <a:avLst/>
          </a:prstGeom>
          <a:solidFill>
            <a:srgbClr val="135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Picture 11">
            <a:extLst>
              <a:ext uri="{FF2B5EF4-FFF2-40B4-BE49-F238E27FC236}">
                <a16:creationId xmlns:a16="http://schemas.microsoft.com/office/drawing/2014/main" id="{054D99C3-0DEA-45A9-B333-D2B788718E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400" y="706772"/>
            <a:ext cx="5506911" cy="5547957"/>
          </a:xfrm>
          <a:prstGeom prst="rect">
            <a:avLst/>
          </a:prstGeom>
        </p:spPr>
      </p:pic>
    </p:spTree>
    <p:extLst>
      <p:ext uri="{BB962C8B-B14F-4D97-AF65-F5344CB8AC3E}">
        <p14:creationId xmlns:p14="http://schemas.microsoft.com/office/powerpoint/2010/main" val="1783349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mart pill box_title 2">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671728E-4EE4-44D1-8A21-403F830B17D7}"/>
              </a:ext>
            </a:extLst>
          </p:cNvPr>
          <p:cNvSpPr>
            <a:spLocks noGrp="1"/>
          </p:cNvSpPr>
          <p:nvPr>
            <p:ph type="ctrTitle"/>
          </p:nvPr>
        </p:nvSpPr>
        <p:spPr>
          <a:xfrm>
            <a:off x="266703" y="3276600"/>
            <a:ext cx="11658595" cy="778934"/>
          </a:xfrm>
        </p:spPr>
        <p:txBody>
          <a:bodyPr/>
          <a:lstStyle>
            <a:lvl1pPr algn="ctr">
              <a:defRPr/>
            </a:lvl1pPr>
          </a:lstStyle>
          <a:p>
            <a:endParaRPr lang="en-US" dirty="0"/>
          </a:p>
        </p:txBody>
      </p:sp>
      <p:sp>
        <p:nvSpPr>
          <p:cNvPr id="5" name="Rechthoek 22">
            <a:extLst>
              <a:ext uri="{FF2B5EF4-FFF2-40B4-BE49-F238E27FC236}">
                <a16:creationId xmlns:a16="http://schemas.microsoft.com/office/drawing/2014/main" id="{4BD68EC0-C25E-475F-89B7-BF7527336339}"/>
              </a:ext>
            </a:extLst>
          </p:cNvPr>
          <p:cNvSpPr/>
          <p:nvPr userDrawn="1"/>
        </p:nvSpPr>
        <p:spPr>
          <a:xfrm>
            <a:off x="0" y="0"/>
            <a:ext cx="12192000" cy="268941"/>
          </a:xfrm>
          <a:prstGeom prst="rect">
            <a:avLst/>
          </a:prstGeom>
          <a:solidFill>
            <a:srgbClr val="135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Picture 5">
            <a:extLst>
              <a:ext uri="{FF2B5EF4-FFF2-40B4-BE49-F238E27FC236}">
                <a16:creationId xmlns:a16="http://schemas.microsoft.com/office/drawing/2014/main" id="{8C73298D-7FEC-4594-9034-FBFC45A047C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296854" y="259001"/>
            <a:ext cx="2559893" cy="2031588"/>
          </a:xfrm>
          <a:prstGeom prst="rect">
            <a:avLst/>
          </a:prstGeom>
        </p:spPr>
      </p:pic>
      <p:pic>
        <p:nvPicPr>
          <p:cNvPr id="7" name="Picture 6">
            <a:extLst>
              <a:ext uri="{FF2B5EF4-FFF2-40B4-BE49-F238E27FC236}">
                <a16:creationId xmlns:a16="http://schemas.microsoft.com/office/drawing/2014/main" id="{01FC1397-1605-48B4-8887-8A6BD7BB198A}"/>
              </a:ext>
            </a:extLst>
          </p:cNvPr>
          <p:cNvPicPr>
            <a:picLocks noChangeAspect="1"/>
          </p:cNvPicPr>
          <p:nvPr userDrawn="1"/>
        </p:nvPicPr>
        <p:blipFill>
          <a:blip r:embed="rId3">
            <a:extLst>
              <a:ext uri="{28A0092B-C50C-407E-A947-70E740481C1C}">
                <a14:useLocalDpi xmlns:a14="http://schemas.microsoft.com/office/drawing/2010/main" val="0"/>
              </a:ext>
            </a:extLst>
          </a:blip>
          <a:srcRect l="437" r="437"/>
          <a:stretch/>
        </p:blipFill>
        <p:spPr>
          <a:xfrm>
            <a:off x="0" y="259000"/>
            <a:ext cx="2851265" cy="2031590"/>
          </a:xfrm>
          <a:prstGeom prst="rect">
            <a:avLst/>
          </a:prstGeom>
        </p:spPr>
      </p:pic>
      <p:sp>
        <p:nvSpPr>
          <p:cNvPr id="8" name="Footer Placeholder 1">
            <a:extLst>
              <a:ext uri="{FF2B5EF4-FFF2-40B4-BE49-F238E27FC236}">
                <a16:creationId xmlns:a16="http://schemas.microsoft.com/office/drawing/2014/main" id="{C35644A3-8E2C-40D6-80F6-92183D9F0B8A}"/>
              </a:ext>
            </a:extLst>
          </p:cNvPr>
          <p:cNvSpPr>
            <a:spLocks noGrp="1"/>
          </p:cNvSpPr>
          <p:nvPr>
            <p:ph type="ftr" sz="quarter" idx="10"/>
          </p:nvPr>
        </p:nvSpPr>
        <p:spPr>
          <a:xfrm>
            <a:off x="4038600" y="6356350"/>
            <a:ext cx="4114800" cy="365125"/>
          </a:xfrm>
        </p:spPr>
        <p:txBody>
          <a:bodyPr/>
          <a:lstStyle/>
          <a:p>
            <a:r>
              <a:rPr lang="en-US"/>
              <a:t>www.tbdigitaladherence.org</a:t>
            </a:r>
            <a:endParaRPr lang="en-US" dirty="0"/>
          </a:p>
        </p:txBody>
      </p:sp>
    </p:spTree>
    <p:extLst>
      <p:ext uri="{BB962C8B-B14F-4D97-AF65-F5344CB8AC3E}">
        <p14:creationId xmlns:p14="http://schemas.microsoft.com/office/powerpoint/2010/main" val="3729634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dherence platform_title1">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BE08BF-10A5-40F7-B9F8-08CCD774ACC7}"/>
              </a:ext>
            </a:extLst>
          </p:cNvPr>
          <p:cNvSpPr>
            <a:spLocks noGrp="1"/>
          </p:cNvSpPr>
          <p:nvPr>
            <p:ph type="ctrTitle" hasCustomPrompt="1"/>
          </p:nvPr>
        </p:nvSpPr>
        <p:spPr>
          <a:xfrm>
            <a:off x="6471298" y="983556"/>
            <a:ext cx="5078354" cy="1283234"/>
          </a:xfrm>
        </p:spPr>
        <p:txBody>
          <a:bodyPr anchor="b">
            <a:noAutofit/>
          </a:bodyPr>
          <a:lstStyle>
            <a:lvl1pPr algn="ctr">
              <a:defRPr sz="3200" b="1" cap="all" baseline="0">
                <a:solidFill>
                  <a:schemeClr val="tx1"/>
                </a:solidFill>
              </a:defRPr>
            </a:lvl1pPr>
          </a:lstStyle>
          <a:p>
            <a:r>
              <a:rPr lang="en-US" dirty="0"/>
              <a:t>Click to edit Master </a:t>
            </a:r>
            <a:br>
              <a:rPr lang="en-US" dirty="0"/>
            </a:br>
            <a:r>
              <a:rPr lang="en-US" dirty="0"/>
              <a:t>title style</a:t>
            </a:r>
          </a:p>
        </p:txBody>
      </p:sp>
      <p:sp>
        <p:nvSpPr>
          <p:cNvPr id="5" name="Subtitle 2">
            <a:extLst>
              <a:ext uri="{FF2B5EF4-FFF2-40B4-BE49-F238E27FC236}">
                <a16:creationId xmlns:a16="http://schemas.microsoft.com/office/drawing/2014/main" id="{4F7BA4F8-1373-4465-8728-D9AD9E008CFC}"/>
              </a:ext>
            </a:extLst>
          </p:cNvPr>
          <p:cNvSpPr>
            <a:spLocks noGrp="1"/>
          </p:cNvSpPr>
          <p:nvPr>
            <p:ph type="subTitle" idx="1"/>
          </p:nvPr>
        </p:nvSpPr>
        <p:spPr>
          <a:xfrm>
            <a:off x="6471298" y="2675525"/>
            <a:ext cx="5078354" cy="2163232"/>
          </a:xfrm>
          <a:prstGeom prst="rect">
            <a:avLst/>
          </a:prstGeom>
        </p:spPr>
        <p:txBody>
          <a:bodyPr>
            <a:normAutofit/>
          </a:bodyPr>
          <a:lstStyle>
            <a:lvl1pPr marL="0" indent="0" algn="ctr">
              <a:lnSpc>
                <a:spcPct val="112000"/>
              </a:lnSpc>
              <a:spcBef>
                <a:spcPts val="0"/>
              </a:spcBef>
              <a:spcAft>
                <a:spcPts val="0"/>
              </a:spcAft>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6" name="Rechthoek 22">
            <a:extLst>
              <a:ext uri="{FF2B5EF4-FFF2-40B4-BE49-F238E27FC236}">
                <a16:creationId xmlns:a16="http://schemas.microsoft.com/office/drawing/2014/main" id="{CF021604-8F76-473E-86C6-32E96DABE992}"/>
              </a:ext>
            </a:extLst>
          </p:cNvPr>
          <p:cNvSpPr/>
          <p:nvPr userDrawn="1"/>
        </p:nvSpPr>
        <p:spPr>
          <a:xfrm>
            <a:off x="0" y="0"/>
            <a:ext cx="12192000" cy="268941"/>
          </a:xfrm>
          <a:prstGeom prst="rect">
            <a:avLst/>
          </a:prstGeom>
          <a:solidFill>
            <a:srgbClr val="135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Picture 6">
            <a:extLst>
              <a:ext uri="{FF2B5EF4-FFF2-40B4-BE49-F238E27FC236}">
                <a16:creationId xmlns:a16="http://schemas.microsoft.com/office/drawing/2014/main" id="{1F91C916-DF56-4C9C-A6D0-95A1F1B273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922" t="-3393" r="546" b="3393"/>
          <a:stretch/>
        </p:blipFill>
        <p:spPr>
          <a:xfrm>
            <a:off x="0" y="732317"/>
            <a:ext cx="6471298" cy="4106440"/>
          </a:xfrm>
          <a:prstGeom prst="rect">
            <a:avLst/>
          </a:prstGeom>
        </p:spPr>
      </p:pic>
      <p:sp>
        <p:nvSpPr>
          <p:cNvPr id="8" name="Footer Placeholder 3">
            <a:extLst>
              <a:ext uri="{FF2B5EF4-FFF2-40B4-BE49-F238E27FC236}">
                <a16:creationId xmlns:a16="http://schemas.microsoft.com/office/drawing/2014/main" id="{4525EE3A-7FB7-45E3-AA7F-BB4B2703FA8B}"/>
              </a:ext>
            </a:extLst>
          </p:cNvPr>
          <p:cNvSpPr>
            <a:spLocks noGrp="1"/>
          </p:cNvSpPr>
          <p:nvPr>
            <p:ph type="ftr" sz="quarter" idx="10"/>
          </p:nvPr>
        </p:nvSpPr>
        <p:spPr>
          <a:xfrm>
            <a:off x="4038600" y="6356350"/>
            <a:ext cx="4114800" cy="365125"/>
          </a:xfrm>
        </p:spPr>
        <p:txBody>
          <a:bodyPr/>
          <a:lstStyle>
            <a:lvl1pPr>
              <a:defRPr>
                <a:solidFill>
                  <a:schemeClr val="tx1">
                    <a:lumMod val="75000"/>
                    <a:lumOff val="25000"/>
                  </a:schemeClr>
                </a:solidFill>
              </a:defRPr>
            </a:lvl1pPr>
          </a:lstStyle>
          <a:p>
            <a:r>
              <a:rPr lang="en-US" dirty="0"/>
              <a:t>www.tbdigitaladherence.org</a:t>
            </a:r>
          </a:p>
        </p:txBody>
      </p:sp>
    </p:spTree>
    <p:extLst>
      <p:ext uri="{BB962C8B-B14F-4D97-AF65-F5344CB8AC3E}">
        <p14:creationId xmlns:p14="http://schemas.microsoft.com/office/powerpoint/2010/main" val="3063605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91733" y="685800"/>
            <a:ext cx="9381067" cy="582084"/>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1501422" y="1789854"/>
            <a:ext cx="9471377" cy="407754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Rechthoek 22">
            <a:extLst>
              <a:ext uri="{FF2B5EF4-FFF2-40B4-BE49-F238E27FC236}">
                <a16:creationId xmlns:a16="http://schemas.microsoft.com/office/drawing/2014/main" id="{85CE247E-EFA4-4F92-98C9-D6950E1F2F1F}"/>
              </a:ext>
            </a:extLst>
          </p:cNvPr>
          <p:cNvSpPr/>
          <p:nvPr userDrawn="1"/>
        </p:nvSpPr>
        <p:spPr>
          <a:xfrm>
            <a:off x="0" y="0"/>
            <a:ext cx="12192000" cy="268941"/>
          </a:xfrm>
          <a:prstGeom prst="rect">
            <a:avLst/>
          </a:prstGeom>
          <a:solidFill>
            <a:srgbClr val="135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9" name="Group 8">
            <a:extLst>
              <a:ext uri="{FF2B5EF4-FFF2-40B4-BE49-F238E27FC236}">
                <a16:creationId xmlns:a16="http://schemas.microsoft.com/office/drawing/2014/main" id="{F50B76C0-7F70-46CD-93E6-47D681A0F93E}"/>
              </a:ext>
            </a:extLst>
          </p:cNvPr>
          <p:cNvGrpSpPr/>
          <p:nvPr userDrawn="1"/>
        </p:nvGrpSpPr>
        <p:grpSpPr>
          <a:xfrm>
            <a:off x="0" y="5618480"/>
            <a:ext cx="12192000" cy="1176670"/>
            <a:chOff x="0" y="5681330"/>
            <a:chExt cx="12192000" cy="1176670"/>
          </a:xfrm>
        </p:grpSpPr>
        <p:sp>
          <p:nvSpPr>
            <p:cNvPr id="4" name="Rectangle 3">
              <a:extLst>
                <a:ext uri="{FF2B5EF4-FFF2-40B4-BE49-F238E27FC236}">
                  <a16:creationId xmlns:a16="http://schemas.microsoft.com/office/drawing/2014/main" id="{D908FF0F-D3FA-4D70-85CB-962CE60179E9}"/>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Tijdelijke aanduiding voor inhoud 7">
              <a:extLst>
                <a:ext uri="{FF2B5EF4-FFF2-40B4-BE49-F238E27FC236}">
                  <a16:creationId xmlns:a16="http://schemas.microsoft.com/office/drawing/2014/main" id="{1EBCE216-DA3B-4D6D-88AF-46FAA4CB430B}"/>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p:blipFill>
          <p:spPr>
            <a:xfrm>
              <a:off x="10466357" y="5681330"/>
              <a:ext cx="1243100" cy="973795"/>
            </a:xfrm>
            <a:prstGeom prst="rect">
              <a:avLst/>
            </a:prstGeom>
          </p:spPr>
        </p:pic>
      </p:grpSp>
      <p:sp>
        <p:nvSpPr>
          <p:cNvPr id="5" name="Footer Placeholder 4">
            <a:extLst>
              <a:ext uri="{FF2B5EF4-FFF2-40B4-BE49-F238E27FC236}">
                <a16:creationId xmlns:a16="http://schemas.microsoft.com/office/drawing/2014/main" id="{5B2FAEE9-7288-4B1F-A706-D044B98249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ln>
                  <a:noFill/>
                </a:ln>
                <a:solidFill>
                  <a:schemeClr val="tx1">
                    <a:lumMod val="85000"/>
                    <a:lumOff val="15000"/>
                  </a:schemeClr>
                </a:solidFill>
              </a:defRPr>
            </a:lvl1pPr>
          </a:lstStyle>
          <a:p>
            <a:r>
              <a:rPr lang="en-US" dirty="0"/>
              <a:t>www.tbdigitaladherence.org</a:t>
            </a:r>
          </a:p>
        </p:txBody>
      </p:sp>
    </p:spTree>
    <p:extLst>
      <p:ext uri="{BB962C8B-B14F-4D97-AF65-F5344CB8AC3E}">
        <p14:creationId xmlns:p14="http://schemas.microsoft.com/office/powerpoint/2010/main" val="17087648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7" r:id="rId5"/>
    <p:sldLayoutId id="2147483668"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70" r:id="rId16"/>
    <p:sldLayoutId id="2147483681" r:id="rId17"/>
    <p:sldLayoutId id="2147483682" r:id="rId18"/>
    <p:sldLayoutId id="2147483683" r:id="rId19"/>
  </p:sldLayoutIdLst>
  <p:txStyles>
    <p:titleStyle>
      <a:lvl1pPr algn="l" defTabSz="685800" rtl="0" eaLnBrk="1" latinLnBrk="0" hangingPunct="1">
        <a:lnSpc>
          <a:spcPct val="89000"/>
        </a:lnSpc>
        <a:spcBef>
          <a:spcPct val="0"/>
        </a:spcBef>
        <a:buNone/>
        <a:defRPr sz="3300" kern="1200" baseline="0">
          <a:ln w="6350">
            <a:noFill/>
          </a:ln>
          <a:solidFill>
            <a:schemeClr val="tx1"/>
          </a:solidFill>
          <a:latin typeface="Syntax LT Std" panose="020D0502030503020204" pitchFamily="34" charset="0"/>
          <a:ea typeface="+mj-ea"/>
          <a:cs typeface="+mj-cs"/>
        </a:defRPr>
      </a:lvl1pPr>
    </p:titleStyle>
    <p:bodyStyle>
      <a:lvl1pPr marL="288036" indent="-288036" algn="l" defTabSz="685800" rtl="0" eaLnBrk="1" latinLnBrk="0" hangingPunct="1">
        <a:lnSpc>
          <a:spcPct val="94000"/>
        </a:lnSpc>
        <a:spcBef>
          <a:spcPts val="750"/>
        </a:spcBef>
        <a:spcAft>
          <a:spcPts val="150"/>
        </a:spcAft>
        <a:buFont typeface="Franklin Gothic Book" panose="020B0503020102020204" pitchFamily="34" charset="0"/>
        <a:buChar char="■"/>
        <a:defRPr sz="2400" kern="1200" baseline="0">
          <a:solidFill>
            <a:schemeClr val="tx2"/>
          </a:solidFill>
          <a:latin typeface="Syntax LT Std" panose="020D0502030503020204" pitchFamily="34" charset="0"/>
          <a:ea typeface="+mn-ea"/>
          <a:cs typeface="+mn-cs"/>
        </a:defRPr>
      </a:lvl1pPr>
      <a:lvl2pPr marL="6858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2000" i="1" kern="1200" baseline="0">
          <a:solidFill>
            <a:schemeClr val="tx2"/>
          </a:solidFill>
          <a:latin typeface="Syntax LT Std" panose="020D0502030503020204" pitchFamily="34" charset="0"/>
          <a:ea typeface="+mn-ea"/>
          <a:cs typeface="+mn-cs"/>
        </a:defRPr>
      </a:lvl2pPr>
      <a:lvl3pPr marL="10287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800" kern="1200" baseline="0">
          <a:solidFill>
            <a:schemeClr val="tx2"/>
          </a:solidFill>
          <a:latin typeface="Syntax LT Std" panose="020D0502030503020204" pitchFamily="34" charset="0"/>
          <a:ea typeface="+mn-ea"/>
          <a:cs typeface="+mn-cs"/>
        </a:defRPr>
      </a:lvl3pPr>
      <a:lvl4pPr marL="13716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500" i="1" kern="1200" baseline="0">
          <a:solidFill>
            <a:schemeClr val="tx2"/>
          </a:solidFill>
          <a:latin typeface="Syntax LT Std" panose="020D0502030503020204" pitchFamily="34" charset="0"/>
          <a:ea typeface="+mn-ea"/>
          <a:cs typeface="+mn-cs"/>
        </a:defRPr>
      </a:lvl4pPr>
      <a:lvl5pPr marL="17145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350" kern="1200" baseline="0">
          <a:solidFill>
            <a:schemeClr val="tx2"/>
          </a:solidFill>
          <a:latin typeface="Syntax LT Std" panose="020D0502030503020204" pitchFamily="34" charset="0"/>
          <a:ea typeface="+mn-ea"/>
          <a:cs typeface="+mn-cs"/>
        </a:defRPr>
      </a:lvl5pPr>
      <a:lvl6pPr marL="20574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200" i="1" kern="1200" baseline="0">
          <a:solidFill>
            <a:schemeClr val="tx2"/>
          </a:solidFill>
          <a:latin typeface="+mn-lt"/>
          <a:ea typeface="+mn-ea"/>
          <a:cs typeface="+mn-cs"/>
        </a:defRPr>
      </a:lvl6pPr>
      <a:lvl7pPr marL="24003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7pPr>
      <a:lvl8pPr marL="27432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i="1" kern="1200" baseline="0">
          <a:solidFill>
            <a:schemeClr val="tx2"/>
          </a:solidFill>
          <a:latin typeface="+mn-lt"/>
          <a:ea typeface="+mn-ea"/>
          <a:cs typeface="+mn-cs"/>
        </a:defRPr>
      </a:lvl8pPr>
      <a:lvl9pPr marL="30861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7">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svg"/></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69.png"/><Relationship Id="rId9" Type="http://schemas.openxmlformats.org/officeDocument/2006/relationships/image" Target="../media/image7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jpe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34.jpeg"/><Relationship Id="rId1" Type="http://schemas.openxmlformats.org/officeDocument/2006/relationships/slideLayout" Target="../slideLayouts/slideLayout3.xml"/><Relationship Id="rId6" Type="http://schemas.openxmlformats.org/officeDocument/2006/relationships/image" Target="../media/image37.png"/><Relationship Id="rId11" Type="http://schemas.openxmlformats.org/officeDocument/2006/relationships/image" Target="../media/image42.jpeg"/><Relationship Id="rId5" Type="http://schemas.microsoft.com/office/2007/relationships/hdphoto" Target="../media/hdphoto1.wdp"/><Relationship Id="rId10" Type="http://schemas.openxmlformats.org/officeDocument/2006/relationships/image" Target="../media/image41.jpeg"/><Relationship Id="rId4" Type="http://schemas.openxmlformats.org/officeDocument/2006/relationships/image" Target="../media/image36.png"/><Relationship Id="rId9" Type="http://schemas.openxmlformats.org/officeDocument/2006/relationships/image" Target="../media/image40.png"/></Relationships>
</file>

<file path=ppt/slides/_rels/slide30.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9.emf"/><Relationship Id="rId7" Type="http://schemas.openxmlformats.org/officeDocument/2006/relationships/customXml" Target="../ink/ink3.xml"/><Relationship Id="rId2" Type="http://schemas.openxmlformats.org/officeDocument/2006/relationships/customXml" Target="../ink/ink1.xml"/><Relationship Id="rId1" Type="http://schemas.openxmlformats.org/officeDocument/2006/relationships/slideLayout" Target="../slideLayouts/slideLayout6.xml"/><Relationship Id="rId6" Type="http://schemas.openxmlformats.org/officeDocument/2006/relationships/image" Target="../media/image31.emf"/><Relationship Id="rId5" Type="http://schemas.openxmlformats.org/officeDocument/2006/relationships/customXml" Target="../ink/ink2.xml"/><Relationship Id="rId4" Type="http://schemas.openxmlformats.org/officeDocument/2006/relationships/image" Target="../media/image82.jpg"/><Relationship Id="rId9" Type="http://schemas.openxmlformats.org/officeDocument/2006/relationships/customXml" Target="../ink/ink4.xml"/></Relationships>
</file>

<file path=ppt/slides/_rels/slide3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g"/><Relationship Id="rId1" Type="http://schemas.openxmlformats.org/officeDocument/2006/relationships/slideLayout" Target="../slideLayouts/slideLayout6.xml"/><Relationship Id="rId5" Type="http://schemas.openxmlformats.org/officeDocument/2006/relationships/image" Target="../media/image86.png"/><Relationship Id="rId4" Type="http://schemas.openxmlformats.org/officeDocument/2006/relationships/image" Target="../media/image85.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6.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68.png"/><Relationship Id="rId1" Type="http://schemas.openxmlformats.org/officeDocument/2006/relationships/slideLayout" Target="../slideLayouts/slideLayout6.xml"/><Relationship Id="rId4" Type="http://schemas.openxmlformats.org/officeDocument/2006/relationships/image" Target="../media/image100.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106.png"/><Relationship Id="rId4" Type="http://schemas.openxmlformats.org/officeDocument/2006/relationships/image" Target="../media/image105.png"/></Relationships>
</file>

<file path=ppt/slides/_rels/slide4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10.jpeg"/><Relationship Id="rId7" Type="http://schemas.microsoft.com/office/2007/relationships/hdphoto" Target="../media/hdphoto4.wdp"/><Relationship Id="rId2" Type="http://schemas.openxmlformats.org/officeDocument/2006/relationships/image" Target="../media/image109.png"/><Relationship Id="rId1" Type="http://schemas.openxmlformats.org/officeDocument/2006/relationships/slideLayout" Target="../slideLayouts/slideLayout6.xml"/><Relationship Id="rId6" Type="http://schemas.openxmlformats.org/officeDocument/2006/relationships/image" Target="../media/image112.jpeg"/><Relationship Id="rId11" Type="http://schemas.openxmlformats.org/officeDocument/2006/relationships/image" Target="../media/image116.jpg"/><Relationship Id="rId5" Type="http://schemas.openxmlformats.org/officeDocument/2006/relationships/image" Target="../media/image111.jpeg"/><Relationship Id="rId10" Type="http://schemas.openxmlformats.org/officeDocument/2006/relationships/image" Target="../media/image115.emf"/><Relationship Id="rId4" Type="http://schemas.microsoft.com/office/2007/relationships/hdphoto" Target="../media/hdphoto3.wdp"/><Relationship Id="rId9" Type="http://schemas.openxmlformats.org/officeDocument/2006/relationships/image" Target="../media/image11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34ACC3-585A-4302-A608-3DAE61DF2976}"/>
              </a:ext>
            </a:extLst>
          </p:cNvPr>
          <p:cNvSpPr>
            <a:spLocks noGrp="1"/>
          </p:cNvSpPr>
          <p:nvPr>
            <p:ph type="ctrTitle"/>
          </p:nvPr>
        </p:nvSpPr>
        <p:spPr>
          <a:xfrm>
            <a:off x="6471298" y="983555"/>
            <a:ext cx="5078354" cy="1691969"/>
          </a:xfrm>
        </p:spPr>
        <p:txBody>
          <a:bodyPr/>
          <a:lstStyle/>
          <a:p>
            <a:r>
              <a:rPr lang="en-US" dirty="0"/>
              <a:t>An introduction to digital adherence technologies (DATs)</a:t>
            </a:r>
          </a:p>
        </p:txBody>
      </p:sp>
      <p:sp>
        <p:nvSpPr>
          <p:cNvPr id="5" name="Subtitle 4">
            <a:extLst>
              <a:ext uri="{FF2B5EF4-FFF2-40B4-BE49-F238E27FC236}">
                <a16:creationId xmlns:a16="http://schemas.microsoft.com/office/drawing/2014/main" id="{B6352F2C-5D7F-468E-8A5C-CD77287E71C3}"/>
              </a:ext>
            </a:extLst>
          </p:cNvPr>
          <p:cNvSpPr>
            <a:spLocks noGrp="1"/>
          </p:cNvSpPr>
          <p:nvPr>
            <p:ph type="subTitle" idx="1"/>
          </p:nvPr>
        </p:nvSpPr>
        <p:spPr>
          <a:xfrm>
            <a:off x="6471298" y="2885590"/>
            <a:ext cx="5078354" cy="2163232"/>
          </a:xfrm>
        </p:spPr>
        <p:txBody>
          <a:bodyPr/>
          <a:lstStyle/>
          <a:p>
            <a:r>
              <a:rPr lang="en-US" dirty="0"/>
              <a:t>An introductory presentation on DATs for stakeholders.</a:t>
            </a:r>
          </a:p>
        </p:txBody>
      </p:sp>
    </p:spTree>
    <p:extLst>
      <p:ext uri="{BB962C8B-B14F-4D97-AF65-F5344CB8AC3E}">
        <p14:creationId xmlns:p14="http://schemas.microsoft.com/office/powerpoint/2010/main" val="2603630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0E0019-CC32-4A50-8452-951B7C1F7CC6}"/>
              </a:ext>
            </a:extLst>
          </p:cNvPr>
          <p:cNvPicPr>
            <a:picLocks noChangeAspect="1"/>
          </p:cNvPicPr>
          <p:nvPr/>
        </p:nvPicPr>
        <p:blipFill rotWithShape="1">
          <a:blip r:embed="rId3"/>
          <a:srcRect l="3544" t="4144" r="6795" b="9910"/>
          <a:stretch/>
        </p:blipFill>
        <p:spPr>
          <a:xfrm>
            <a:off x="-1" y="284204"/>
            <a:ext cx="12192001" cy="6573796"/>
          </a:xfrm>
          <a:prstGeom prst="rect">
            <a:avLst/>
          </a:prstGeom>
        </p:spPr>
      </p:pic>
    </p:spTree>
    <p:extLst>
      <p:ext uri="{BB962C8B-B14F-4D97-AF65-F5344CB8AC3E}">
        <p14:creationId xmlns:p14="http://schemas.microsoft.com/office/powerpoint/2010/main" val="1948849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542F1E-9EB1-4E71-94F9-6AE360A0902E}"/>
              </a:ext>
            </a:extLst>
          </p:cNvPr>
          <p:cNvPicPr/>
          <p:nvPr/>
        </p:nvPicPr>
        <p:blipFill rotWithShape="1">
          <a:blip r:embed="rId3"/>
          <a:srcRect l="2990" t="9429" r="3024" b="2907"/>
          <a:stretch/>
        </p:blipFill>
        <p:spPr bwMode="auto">
          <a:xfrm>
            <a:off x="62575" y="1412552"/>
            <a:ext cx="12066850" cy="4032895"/>
          </a:xfrm>
          <a:prstGeom prst="rect">
            <a:avLst/>
          </a:prstGeom>
          <a:ln>
            <a:noFill/>
          </a:ln>
          <a:extLst>
            <a:ext uri="{53640926-AAD7-44D8-BBD7-CCE9431645EC}">
              <a14:shadowObscured xmlns:a14="http://schemas.microsoft.com/office/drawing/2010/main"/>
            </a:ext>
          </a:extLst>
        </p:spPr>
      </p:pic>
      <p:sp>
        <p:nvSpPr>
          <p:cNvPr id="3" name="Title 1">
            <a:extLst>
              <a:ext uri="{FF2B5EF4-FFF2-40B4-BE49-F238E27FC236}">
                <a16:creationId xmlns:a16="http://schemas.microsoft.com/office/drawing/2014/main" id="{7DE8D6F2-0BB8-4FB9-9552-0CB3B0BB1863}"/>
              </a:ext>
            </a:extLst>
          </p:cNvPr>
          <p:cNvSpPr txBox="1">
            <a:spLocks/>
          </p:cNvSpPr>
          <p:nvPr/>
        </p:nvSpPr>
        <p:spPr>
          <a:xfrm>
            <a:off x="1264357" y="655320"/>
            <a:ext cx="9708444" cy="582084"/>
          </a:xfrm>
          <a:prstGeom prst="rect">
            <a:avLst/>
          </a:prstGeom>
        </p:spPr>
        <p:txBody>
          <a:bodyPr/>
          <a:lstStyle>
            <a:lvl1pPr algn="l" defTabSz="685800" rtl="0" eaLnBrk="1" latinLnBrk="0" hangingPunct="1">
              <a:lnSpc>
                <a:spcPct val="89000"/>
              </a:lnSpc>
              <a:spcBef>
                <a:spcPct val="0"/>
              </a:spcBef>
              <a:buNone/>
              <a:defRPr sz="3300" kern="1200" baseline="0">
                <a:ln w="6350">
                  <a:noFill/>
                </a:ln>
                <a:solidFill>
                  <a:schemeClr val="tx1"/>
                </a:solidFill>
                <a:latin typeface="Syntax LT Std" panose="020D0502030503020204" pitchFamily="34" charset="0"/>
                <a:ea typeface="+mj-ea"/>
                <a:cs typeface="+mj-cs"/>
              </a:defRPr>
            </a:lvl1pPr>
          </a:lstStyle>
          <a:p>
            <a:r>
              <a:rPr lang="en-US" dirty="0"/>
              <a:t>Patient Challenges</a:t>
            </a:r>
          </a:p>
        </p:txBody>
      </p:sp>
    </p:spTree>
    <p:extLst>
      <p:ext uri="{BB962C8B-B14F-4D97-AF65-F5344CB8AC3E}">
        <p14:creationId xmlns:p14="http://schemas.microsoft.com/office/powerpoint/2010/main" val="959399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542F1E-9EB1-4E71-94F9-6AE360A0902E}"/>
              </a:ext>
            </a:extLst>
          </p:cNvPr>
          <p:cNvPicPr/>
          <p:nvPr/>
        </p:nvPicPr>
        <p:blipFill rotWithShape="1">
          <a:blip r:embed="rId3">
            <a:extLst>
              <a:ext uri="{28A0092B-C50C-407E-A947-70E740481C1C}">
                <a14:useLocalDpi xmlns:a14="http://schemas.microsoft.com/office/drawing/2010/main" val="0"/>
              </a:ext>
            </a:extLst>
          </a:blip>
          <a:srcRect/>
          <a:stretch/>
        </p:blipFill>
        <p:spPr bwMode="auto">
          <a:xfrm>
            <a:off x="333733" y="1412552"/>
            <a:ext cx="11524533" cy="4032895"/>
          </a:xfrm>
          <a:prstGeom prst="rect">
            <a:avLst/>
          </a:prstGeom>
          <a:ln>
            <a:noFill/>
          </a:ln>
          <a:extLst>
            <a:ext uri="{53640926-AAD7-44D8-BBD7-CCE9431645EC}">
              <a14:shadowObscured xmlns:a14="http://schemas.microsoft.com/office/drawing/2010/main"/>
            </a:ext>
          </a:extLst>
        </p:spPr>
      </p:pic>
      <p:sp>
        <p:nvSpPr>
          <p:cNvPr id="3" name="Title 1">
            <a:extLst>
              <a:ext uri="{FF2B5EF4-FFF2-40B4-BE49-F238E27FC236}">
                <a16:creationId xmlns:a16="http://schemas.microsoft.com/office/drawing/2014/main" id="{BA6354A9-2A4C-4DA8-99C8-0131EB6451E0}"/>
              </a:ext>
            </a:extLst>
          </p:cNvPr>
          <p:cNvSpPr txBox="1">
            <a:spLocks/>
          </p:cNvSpPr>
          <p:nvPr/>
        </p:nvSpPr>
        <p:spPr>
          <a:xfrm>
            <a:off x="1264357" y="655320"/>
            <a:ext cx="9708444" cy="582084"/>
          </a:xfrm>
          <a:prstGeom prst="rect">
            <a:avLst/>
          </a:prstGeom>
        </p:spPr>
        <p:txBody>
          <a:bodyPr/>
          <a:lstStyle>
            <a:lvl1pPr algn="l" defTabSz="685800" rtl="0" eaLnBrk="1" latinLnBrk="0" hangingPunct="1">
              <a:lnSpc>
                <a:spcPct val="89000"/>
              </a:lnSpc>
              <a:spcBef>
                <a:spcPct val="0"/>
              </a:spcBef>
              <a:buNone/>
              <a:defRPr sz="3300" kern="1200" baseline="0">
                <a:ln w="6350">
                  <a:noFill/>
                </a:ln>
                <a:solidFill>
                  <a:schemeClr val="tx1"/>
                </a:solidFill>
                <a:latin typeface="Syntax LT Std" panose="020D0502030503020204" pitchFamily="34" charset="0"/>
                <a:ea typeface="+mj-ea"/>
                <a:cs typeface="+mj-cs"/>
              </a:defRPr>
            </a:lvl1pPr>
          </a:lstStyle>
          <a:p>
            <a:r>
              <a:rPr lang="en-US" dirty="0"/>
              <a:t>Healthcare Provider Challenges</a:t>
            </a:r>
          </a:p>
        </p:txBody>
      </p:sp>
    </p:spTree>
    <p:extLst>
      <p:ext uri="{BB962C8B-B14F-4D97-AF65-F5344CB8AC3E}">
        <p14:creationId xmlns:p14="http://schemas.microsoft.com/office/powerpoint/2010/main" val="1444474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555F14-B006-4D75-85AA-7B10FA4C57DD}"/>
              </a:ext>
            </a:extLst>
          </p:cNvPr>
          <p:cNvPicPr>
            <a:picLocks noChangeAspect="1"/>
          </p:cNvPicPr>
          <p:nvPr/>
        </p:nvPicPr>
        <p:blipFill rotWithShape="1">
          <a:blip r:embed="rId3"/>
          <a:srcRect t="4325" r="10735" b="10271"/>
          <a:stretch/>
        </p:blipFill>
        <p:spPr>
          <a:xfrm>
            <a:off x="0" y="296562"/>
            <a:ext cx="12192000" cy="6561438"/>
          </a:xfrm>
          <a:prstGeom prst="rect">
            <a:avLst/>
          </a:prstGeom>
        </p:spPr>
      </p:pic>
    </p:spTree>
    <p:extLst>
      <p:ext uri="{BB962C8B-B14F-4D97-AF65-F5344CB8AC3E}">
        <p14:creationId xmlns:p14="http://schemas.microsoft.com/office/powerpoint/2010/main" val="1819408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5F4DD-041E-4F87-9C06-790DCF0405F7}"/>
              </a:ext>
            </a:extLst>
          </p:cNvPr>
          <p:cNvSpPr>
            <a:spLocks noGrp="1"/>
          </p:cNvSpPr>
          <p:nvPr>
            <p:ph type="title"/>
          </p:nvPr>
        </p:nvSpPr>
        <p:spPr/>
        <p:txBody>
          <a:bodyPr/>
          <a:lstStyle/>
          <a:p>
            <a:r>
              <a:rPr lang="en-US" dirty="0"/>
              <a:t>WHO END TB strategy global TB burden</a:t>
            </a:r>
          </a:p>
        </p:txBody>
      </p:sp>
      <p:pic>
        <p:nvPicPr>
          <p:cNvPr id="4" name="Picture 3" descr="A close up of a map&#10;&#10;Description automatically generated">
            <a:extLst>
              <a:ext uri="{FF2B5EF4-FFF2-40B4-BE49-F238E27FC236}">
                <a16:creationId xmlns:a16="http://schemas.microsoft.com/office/drawing/2014/main" id="{36466EAA-EEBA-49BA-A70C-62EABE764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850" y="1267884"/>
            <a:ext cx="9706820" cy="5418666"/>
          </a:xfrm>
          <a:prstGeom prst="rect">
            <a:avLst/>
          </a:prstGeom>
        </p:spPr>
      </p:pic>
    </p:spTree>
    <p:extLst>
      <p:ext uri="{BB962C8B-B14F-4D97-AF65-F5344CB8AC3E}">
        <p14:creationId xmlns:p14="http://schemas.microsoft.com/office/powerpoint/2010/main" val="3835091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EAA03B-AC95-409F-9B0A-8964E697FB31}"/>
              </a:ext>
            </a:extLst>
          </p:cNvPr>
          <p:cNvPicPr>
            <a:picLocks noChangeAspect="1"/>
          </p:cNvPicPr>
          <p:nvPr/>
        </p:nvPicPr>
        <p:blipFill rotWithShape="1">
          <a:blip r:embed="rId3">
            <a:alphaModFix amt="85000"/>
          </a:blip>
          <a:srcRect l="2198" t="31932" r="2689" b="3723"/>
          <a:stretch/>
        </p:blipFill>
        <p:spPr>
          <a:xfrm>
            <a:off x="720505" y="663719"/>
            <a:ext cx="10969356" cy="5210918"/>
          </a:xfrm>
          <a:prstGeom prst="rect">
            <a:avLst/>
          </a:prstGeom>
        </p:spPr>
      </p:pic>
    </p:spTree>
    <p:extLst>
      <p:ext uri="{BB962C8B-B14F-4D97-AF65-F5344CB8AC3E}">
        <p14:creationId xmlns:p14="http://schemas.microsoft.com/office/powerpoint/2010/main" val="133506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24A77-F2A9-43C1-BE07-2A6244818D87}"/>
              </a:ext>
            </a:extLst>
          </p:cNvPr>
          <p:cNvSpPr>
            <a:spLocks noGrp="1"/>
          </p:cNvSpPr>
          <p:nvPr>
            <p:ph type="ctrTitle" idx="4294967295"/>
          </p:nvPr>
        </p:nvSpPr>
        <p:spPr>
          <a:xfrm>
            <a:off x="0" y="3276600"/>
            <a:ext cx="11658600" cy="779463"/>
          </a:xfrm>
        </p:spPr>
        <p:txBody>
          <a:bodyPr/>
          <a:lstStyle/>
          <a:p>
            <a:pPr algn="ctr"/>
            <a:r>
              <a:rPr lang="en-US" b="1" dirty="0"/>
              <a:t>Digital technologies to help the fight against tuberculosis</a:t>
            </a:r>
            <a:endParaRPr lang="en-US" dirty="0"/>
          </a:p>
        </p:txBody>
      </p:sp>
    </p:spTree>
    <p:extLst>
      <p:ext uri="{BB962C8B-B14F-4D97-AF65-F5344CB8AC3E}">
        <p14:creationId xmlns:p14="http://schemas.microsoft.com/office/powerpoint/2010/main" val="1651238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69CCEF9E-93A0-403C-806D-638700781631}"/>
              </a:ext>
            </a:extLst>
          </p:cNvPr>
          <p:cNvSpPr txBox="1">
            <a:spLocks/>
          </p:cNvSpPr>
          <p:nvPr/>
        </p:nvSpPr>
        <p:spPr>
          <a:xfrm>
            <a:off x="1241778" y="750289"/>
            <a:ext cx="9708444" cy="582084"/>
          </a:xfrm>
          <a:prstGeom prst="rect">
            <a:avLst/>
          </a:prstGeom>
        </p:spPr>
        <p:txBody>
          <a:bodyPr/>
          <a:lstStyle>
            <a:lvl1pPr algn="l" defTabSz="685800" rtl="0" eaLnBrk="1" latinLnBrk="0" hangingPunct="1">
              <a:lnSpc>
                <a:spcPct val="89000"/>
              </a:lnSpc>
              <a:spcBef>
                <a:spcPct val="0"/>
              </a:spcBef>
              <a:buNone/>
              <a:defRPr sz="3300" kern="1200" baseline="0">
                <a:ln w="6350">
                  <a:noFill/>
                </a:ln>
                <a:solidFill>
                  <a:schemeClr val="tx1"/>
                </a:solidFill>
                <a:latin typeface="Syntax LT Std" panose="020D0502030503020204" pitchFamily="34" charset="0"/>
                <a:ea typeface="+mj-ea"/>
                <a:cs typeface="+mj-cs"/>
              </a:defRPr>
            </a:lvl1pPr>
          </a:lstStyle>
          <a:p>
            <a:r>
              <a:rPr lang="en-US"/>
              <a:t>Introduction to a DAT Intervention</a:t>
            </a:r>
            <a:endParaRPr lang="en-US" dirty="0"/>
          </a:p>
        </p:txBody>
      </p:sp>
      <p:sp>
        <p:nvSpPr>
          <p:cNvPr id="3" name="Content Placeholder 2">
            <a:extLst>
              <a:ext uri="{FF2B5EF4-FFF2-40B4-BE49-F238E27FC236}">
                <a16:creationId xmlns:a16="http://schemas.microsoft.com/office/drawing/2014/main" id="{FF80921F-A06D-4E52-96A9-7751030EC6D0}"/>
              </a:ext>
            </a:extLst>
          </p:cNvPr>
          <p:cNvSpPr txBox="1">
            <a:spLocks/>
          </p:cNvSpPr>
          <p:nvPr/>
        </p:nvSpPr>
        <p:spPr>
          <a:xfrm>
            <a:off x="507714" y="1594584"/>
            <a:ext cx="6220964" cy="4267200"/>
          </a:xfrm>
          <a:prstGeom prst="rect">
            <a:avLst/>
          </a:prstGeom>
        </p:spPr>
        <p:txBody>
          <a:bodyPr>
            <a:noAutofit/>
          </a:bodyPr>
          <a:lstStyle>
            <a:lvl1pPr marL="288036" indent="-288036" algn="l" defTabSz="685800" rtl="0" eaLnBrk="1" latinLnBrk="0" hangingPunct="1">
              <a:lnSpc>
                <a:spcPct val="94000"/>
              </a:lnSpc>
              <a:spcBef>
                <a:spcPts val="750"/>
              </a:spcBef>
              <a:spcAft>
                <a:spcPts val="150"/>
              </a:spcAft>
              <a:buFont typeface="Franklin Gothic Book" panose="020B0503020102020204" pitchFamily="34" charset="0"/>
              <a:buChar char="■"/>
              <a:defRPr sz="2400" kern="1200" baseline="0">
                <a:solidFill>
                  <a:schemeClr val="tx2"/>
                </a:solidFill>
                <a:latin typeface="Syntax LT Std" panose="020D0502030503020204" pitchFamily="34" charset="0"/>
                <a:ea typeface="+mn-ea"/>
                <a:cs typeface="+mn-cs"/>
              </a:defRPr>
            </a:lvl1pPr>
            <a:lvl2pPr marL="6858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2000" i="1" kern="1200" baseline="0">
                <a:solidFill>
                  <a:schemeClr val="tx2"/>
                </a:solidFill>
                <a:latin typeface="Syntax LT Std" panose="020D0502030503020204" pitchFamily="34" charset="0"/>
                <a:ea typeface="+mn-ea"/>
                <a:cs typeface="+mn-cs"/>
              </a:defRPr>
            </a:lvl2pPr>
            <a:lvl3pPr marL="10287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800" kern="1200" baseline="0">
                <a:solidFill>
                  <a:schemeClr val="tx2"/>
                </a:solidFill>
                <a:latin typeface="Syntax LT Std" panose="020D0502030503020204" pitchFamily="34" charset="0"/>
                <a:ea typeface="+mn-ea"/>
                <a:cs typeface="+mn-cs"/>
              </a:defRPr>
            </a:lvl3pPr>
            <a:lvl4pPr marL="13716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500" i="1" kern="1200" baseline="0">
                <a:solidFill>
                  <a:schemeClr val="tx2"/>
                </a:solidFill>
                <a:latin typeface="Syntax LT Std" panose="020D0502030503020204" pitchFamily="34" charset="0"/>
                <a:ea typeface="+mn-ea"/>
                <a:cs typeface="+mn-cs"/>
              </a:defRPr>
            </a:lvl4pPr>
            <a:lvl5pPr marL="17145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350" kern="1200" baseline="0">
                <a:solidFill>
                  <a:schemeClr val="tx2"/>
                </a:solidFill>
                <a:latin typeface="Syntax LT Std" panose="020D0502030503020204" pitchFamily="34" charset="0"/>
                <a:ea typeface="+mn-ea"/>
                <a:cs typeface="+mn-cs"/>
              </a:defRPr>
            </a:lvl5pPr>
            <a:lvl6pPr marL="20574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200" i="1" kern="1200" baseline="0">
                <a:solidFill>
                  <a:schemeClr val="tx2"/>
                </a:solidFill>
                <a:latin typeface="+mn-lt"/>
                <a:ea typeface="+mn-ea"/>
                <a:cs typeface="+mn-cs"/>
              </a:defRPr>
            </a:lvl6pPr>
            <a:lvl7pPr marL="24003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7pPr>
            <a:lvl8pPr marL="27432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i="1" kern="1200" baseline="0">
                <a:solidFill>
                  <a:schemeClr val="tx2"/>
                </a:solidFill>
                <a:latin typeface="+mn-lt"/>
                <a:ea typeface="+mn-ea"/>
                <a:cs typeface="+mn-cs"/>
              </a:defRPr>
            </a:lvl8pPr>
            <a:lvl9pPr marL="30861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9pPr>
          </a:lstStyle>
          <a:p>
            <a:pPr>
              <a:buFont typeface="Wingdings" panose="05000000000000000000" pitchFamily="2" charset="2"/>
              <a:buChar char="§"/>
            </a:pPr>
            <a:r>
              <a:rPr lang="en-US" sz="2800"/>
              <a:t>Technology-enabled care</a:t>
            </a:r>
          </a:p>
          <a:p>
            <a:pPr>
              <a:buFont typeface="Wingdings" panose="05000000000000000000" pitchFamily="2" charset="2"/>
              <a:buChar char="§"/>
            </a:pPr>
            <a:endParaRPr lang="en-US" sz="1100"/>
          </a:p>
          <a:p>
            <a:pPr>
              <a:buFont typeface="Wingdings" panose="05000000000000000000" pitchFamily="2" charset="2"/>
              <a:buChar char="§"/>
            </a:pPr>
            <a:r>
              <a:rPr lang="en-US" sz="2800"/>
              <a:t>Does not replace doctor / nurse / healthcare provider / TB focal person</a:t>
            </a:r>
          </a:p>
          <a:p>
            <a:pPr>
              <a:buFont typeface="Wingdings" panose="05000000000000000000" pitchFamily="2" charset="2"/>
              <a:buChar char="§"/>
            </a:pPr>
            <a:endParaRPr lang="en-US" sz="1100"/>
          </a:p>
          <a:p>
            <a:pPr>
              <a:buFont typeface="Wingdings" panose="05000000000000000000" pitchFamily="2" charset="2"/>
              <a:buChar char="§"/>
            </a:pPr>
            <a:r>
              <a:rPr lang="en-US" sz="2800"/>
              <a:t>Provides additional support for patients to complete their TB treatment.​</a:t>
            </a:r>
            <a:endParaRPr lang="en-US" sz="2800" dirty="0"/>
          </a:p>
        </p:txBody>
      </p:sp>
      <p:pic>
        <p:nvPicPr>
          <p:cNvPr id="4" name="Picture 3">
            <a:extLst>
              <a:ext uri="{FF2B5EF4-FFF2-40B4-BE49-F238E27FC236}">
                <a16:creationId xmlns:a16="http://schemas.microsoft.com/office/drawing/2014/main" id="{C989CE96-4573-4A9D-AD6B-F1416FBC5B61}"/>
              </a:ext>
            </a:extLst>
          </p:cNvPr>
          <p:cNvPicPr>
            <a:picLocks noChangeAspect="1"/>
          </p:cNvPicPr>
          <p:nvPr/>
        </p:nvPicPr>
        <p:blipFill>
          <a:blip r:embed="rId2"/>
          <a:stretch>
            <a:fillRect/>
          </a:stretch>
        </p:blipFill>
        <p:spPr>
          <a:xfrm>
            <a:off x="6988351" y="2028279"/>
            <a:ext cx="4906761" cy="3399809"/>
          </a:xfrm>
          <a:prstGeom prst="rect">
            <a:avLst/>
          </a:prstGeom>
        </p:spPr>
      </p:pic>
      <p:sp>
        <p:nvSpPr>
          <p:cNvPr id="5" name="Callout: Line 4">
            <a:extLst>
              <a:ext uri="{FF2B5EF4-FFF2-40B4-BE49-F238E27FC236}">
                <a16:creationId xmlns:a16="http://schemas.microsoft.com/office/drawing/2014/main" id="{27BE6BAA-C7C4-42F3-9F3F-2BF00904A4C3}"/>
              </a:ext>
            </a:extLst>
          </p:cNvPr>
          <p:cNvSpPr/>
          <p:nvPr/>
        </p:nvSpPr>
        <p:spPr>
          <a:xfrm>
            <a:off x="6893122" y="2828171"/>
            <a:ext cx="1244009" cy="414669"/>
          </a:xfrm>
          <a:prstGeom prst="borderCallout1">
            <a:avLst>
              <a:gd name="adj1" fmla="val 95673"/>
              <a:gd name="adj2" fmla="val 48932"/>
              <a:gd name="adj3" fmla="val 254899"/>
              <a:gd name="adj4" fmla="val 88034"/>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alibri" panose="020F0502020204030204" pitchFamily="34" charset="0"/>
                <a:cs typeface="Calibri" panose="020F0502020204030204" pitchFamily="34" charset="0"/>
              </a:rPr>
              <a:t>Patient</a:t>
            </a:r>
          </a:p>
        </p:txBody>
      </p:sp>
      <p:sp>
        <p:nvSpPr>
          <p:cNvPr id="6" name="Callout: Line 5">
            <a:extLst>
              <a:ext uri="{FF2B5EF4-FFF2-40B4-BE49-F238E27FC236}">
                <a16:creationId xmlns:a16="http://schemas.microsoft.com/office/drawing/2014/main" id="{31EAEAE7-9C0E-4F90-989E-8EE18D454107}"/>
              </a:ext>
            </a:extLst>
          </p:cNvPr>
          <p:cNvSpPr/>
          <p:nvPr/>
        </p:nvSpPr>
        <p:spPr>
          <a:xfrm>
            <a:off x="8137131" y="1458268"/>
            <a:ext cx="1563046" cy="414669"/>
          </a:xfrm>
          <a:prstGeom prst="borderCallout1">
            <a:avLst>
              <a:gd name="adj1" fmla="val 95673"/>
              <a:gd name="adj2" fmla="val 48932"/>
              <a:gd name="adj3" fmla="val 308745"/>
              <a:gd name="adj4" fmla="val 60684"/>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alibri" panose="020F0502020204030204" pitchFamily="34" charset="0"/>
                <a:cs typeface="Calibri" panose="020F0502020204030204" pitchFamily="34" charset="0"/>
              </a:rPr>
              <a:t>HCW + DAT</a:t>
            </a:r>
          </a:p>
        </p:txBody>
      </p:sp>
      <p:sp>
        <p:nvSpPr>
          <p:cNvPr id="7" name="TextBox 6">
            <a:extLst>
              <a:ext uri="{FF2B5EF4-FFF2-40B4-BE49-F238E27FC236}">
                <a16:creationId xmlns:a16="http://schemas.microsoft.com/office/drawing/2014/main" id="{1D1A6B86-E778-444B-BD58-860C2170DF48}"/>
              </a:ext>
            </a:extLst>
          </p:cNvPr>
          <p:cNvSpPr txBox="1"/>
          <p:nvPr/>
        </p:nvSpPr>
        <p:spPr>
          <a:xfrm>
            <a:off x="10264422" y="1226606"/>
            <a:ext cx="1371600" cy="646331"/>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Treatment </a:t>
            </a:r>
            <a:r>
              <a:rPr lang="en-US" b="1" u="sng" dirty="0">
                <a:latin typeface="Calibri" panose="020F0502020204030204" pitchFamily="34" charset="0"/>
                <a:cs typeface="Calibri" panose="020F0502020204030204" pitchFamily="34" charset="0"/>
              </a:rPr>
              <a:t>completed!</a:t>
            </a:r>
          </a:p>
        </p:txBody>
      </p:sp>
    </p:spTree>
    <p:extLst>
      <p:ext uri="{BB962C8B-B14F-4D97-AF65-F5344CB8AC3E}">
        <p14:creationId xmlns:p14="http://schemas.microsoft.com/office/powerpoint/2010/main" val="1645065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634901-0B28-477A-91E6-ED30D8E30A00}"/>
              </a:ext>
            </a:extLst>
          </p:cNvPr>
          <p:cNvPicPr>
            <a:picLocks noChangeAspect="1"/>
          </p:cNvPicPr>
          <p:nvPr/>
        </p:nvPicPr>
        <p:blipFill>
          <a:blip r:embed="rId3"/>
          <a:stretch>
            <a:fillRect/>
          </a:stretch>
        </p:blipFill>
        <p:spPr>
          <a:xfrm>
            <a:off x="473765" y="1368823"/>
            <a:ext cx="5150300" cy="2261256"/>
          </a:xfrm>
          <a:prstGeom prst="rect">
            <a:avLst/>
          </a:prstGeom>
        </p:spPr>
      </p:pic>
      <p:pic>
        <p:nvPicPr>
          <p:cNvPr id="5" name="Picture 4">
            <a:extLst>
              <a:ext uri="{FF2B5EF4-FFF2-40B4-BE49-F238E27FC236}">
                <a16:creationId xmlns:a16="http://schemas.microsoft.com/office/drawing/2014/main" id="{4ECACCFF-49AD-4327-9424-F6E705BE55E3}"/>
              </a:ext>
            </a:extLst>
          </p:cNvPr>
          <p:cNvPicPr>
            <a:picLocks noChangeAspect="1"/>
          </p:cNvPicPr>
          <p:nvPr/>
        </p:nvPicPr>
        <p:blipFill>
          <a:blip r:embed="rId4"/>
          <a:stretch>
            <a:fillRect/>
          </a:stretch>
        </p:blipFill>
        <p:spPr>
          <a:xfrm>
            <a:off x="2624746" y="3820481"/>
            <a:ext cx="5390635" cy="2455804"/>
          </a:xfrm>
          <a:prstGeom prst="rect">
            <a:avLst/>
          </a:prstGeom>
        </p:spPr>
      </p:pic>
      <p:pic>
        <p:nvPicPr>
          <p:cNvPr id="6" name="Picture 5">
            <a:extLst>
              <a:ext uri="{FF2B5EF4-FFF2-40B4-BE49-F238E27FC236}">
                <a16:creationId xmlns:a16="http://schemas.microsoft.com/office/drawing/2014/main" id="{C9A09D07-A24B-4D6E-BA56-F73EAF718F8D}"/>
              </a:ext>
            </a:extLst>
          </p:cNvPr>
          <p:cNvPicPr>
            <a:picLocks noChangeAspect="1"/>
          </p:cNvPicPr>
          <p:nvPr/>
        </p:nvPicPr>
        <p:blipFill>
          <a:blip r:embed="rId5"/>
          <a:stretch>
            <a:fillRect/>
          </a:stretch>
        </p:blipFill>
        <p:spPr>
          <a:xfrm>
            <a:off x="6025643" y="574807"/>
            <a:ext cx="5692592" cy="3245674"/>
          </a:xfrm>
          <a:prstGeom prst="rect">
            <a:avLst/>
          </a:prstGeom>
        </p:spPr>
      </p:pic>
    </p:spTree>
    <p:extLst>
      <p:ext uri="{BB962C8B-B14F-4D97-AF65-F5344CB8AC3E}">
        <p14:creationId xmlns:p14="http://schemas.microsoft.com/office/powerpoint/2010/main" val="3040322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BDAC007-CD98-4DEE-BF80-E2549613472C}"/>
              </a:ext>
            </a:extLst>
          </p:cNvPr>
          <p:cNvGrpSpPr/>
          <p:nvPr/>
        </p:nvGrpSpPr>
        <p:grpSpPr>
          <a:xfrm>
            <a:off x="1706252" y="318024"/>
            <a:ext cx="8627780" cy="6071124"/>
            <a:chOff x="1706252" y="318024"/>
            <a:chExt cx="8627780" cy="6071124"/>
          </a:xfrm>
        </p:grpSpPr>
        <p:grpSp>
          <p:nvGrpSpPr>
            <p:cNvPr id="11" name="Group 10">
              <a:extLst>
                <a:ext uri="{FF2B5EF4-FFF2-40B4-BE49-F238E27FC236}">
                  <a16:creationId xmlns:a16="http://schemas.microsoft.com/office/drawing/2014/main" id="{0FE9FFB7-E65E-46B6-A93C-FFD40A30F4E7}"/>
                </a:ext>
              </a:extLst>
            </p:cNvPr>
            <p:cNvGrpSpPr/>
            <p:nvPr/>
          </p:nvGrpSpPr>
          <p:grpSpPr>
            <a:xfrm>
              <a:off x="1706252" y="318024"/>
              <a:ext cx="8627780" cy="6071124"/>
              <a:chOff x="2403835" y="393438"/>
              <a:chExt cx="8627780" cy="6071124"/>
            </a:xfrm>
          </p:grpSpPr>
          <p:pic>
            <p:nvPicPr>
              <p:cNvPr id="17" name="Graphic 16">
                <a:extLst>
                  <a:ext uri="{FF2B5EF4-FFF2-40B4-BE49-F238E27FC236}">
                    <a16:creationId xmlns:a16="http://schemas.microsoft.com/office/drawing/2014/main" id="{33454E40-9E0B-4287-B97C-67C073294A65}"/>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5165" t="23039" r="37127" b="28285"/>
              <a:stretch/>
            </p:blipFill>
            <p:spPr>
              <a:xfrm>
                <a:off x="2403835" y="393438"/>
                <a:ext cx="6599374" cy="6071124"/>
              </a:xfrm>
              <a:prstGeom prst="rect">
                <a:avLst/>
              </a:prstGeom>
            </p:spPr>
          </p:pic>
          <p:pic>
            <p:nvPicPr>
              <p:cNvPr id="18" name="Picture 17">
                <a:extLst>
                  <a:ext uri="{FF2B5EF4-FFF2-40B4-BE49-F238E27FC236}">
                    <a16:creationId xmlns:a16="http://schemas.microsoft.com/office/drawing/2014/main" id="{8C1809BA-5310-4633-9FDD-A7E115202C67}"/>
                  </a:ext>
                </a:extLst>
              </p:cNvPr>
              <p:cNvPicPr/>
              <p:nvPr/>
            </p:nvPicPr>
            <p:blipFill rotWithShape="1">
              <a:blip r:embed="rId5"/>
              <a:srcRect l="72875" t="19147" b="71342"/>
              <a:stretch/>
            </p:blipFill>
            <p:spPr>
              <a:xfrm>
                <a:off x="8762301" y="5311244"/>
                <a:ext cx="2269314" cy="937261"/>
              </a:xfrm>
              <a:prstGeom prst="rect">
                <a:avLst/>
              </a:prstGeom>
            </p:spPr>
          </p:pic>
          <p:pic>
            <p:nvPicPr>
              <p:cNvPr id="19" name="Picture 18">
                <a:extLst>
                  <a:ext uri="{FF2B5EF4-FFF2-40B4-BE49-F238E27FC236}">
                    <a16:creationId xmlns:a16="http://schemas.microsoft.com/office/drawing/2014/main" id="{33B39234-ACD7-4D6C-92F8-A033A0429C3A}"/>
                  </a:ext>
                </a:extLst>
              </p:cNvPr>
              <p:cNvPicPr/>
              <p:nvPr/>
            </p:nvPicPr>
            <p:blipFill rotWithShape="1">
              <a:blip r:embed="rId5"/>
              <a:srcRect t="19147" r="71548" b="71342"/>
              <a:stretch/>
            </p:blipFill>
            <p:spPr>
              <a:xfrm>
                <a:off x="8429880" y="794025"/>
                <a:ext cx="2503497" cy="937261"/>
              </a:xfrm>
              <a:prstGeom prst="rect">
                <a:avLst/>
              </a:prstGeom>
            </p:spPr>
          </p:pic>
          <p:pic>
            <p:nvPicPr>
              <p:cNvPr id="20" name="Picture 19">
                <a:extLst>
                  <a:ext uri="{FF2B5EF4-FFF2-40B4-BE49-F238E27FC236}">
                    <a16:creationId xmlns:a16="http://schemas.microsoft.com/office/drawing/2014/main" id="{7FAEBF83-11D0-40DE-ACD6-9242F9119BDA}"/>
                  </a:ext>
                </a:extLst>
              </p:cNvPr>
              <p:cNvPicPr/>
              <p:nvPr/>
            </p:nvPicPr>
            <p:blipFill rotWithShape="1">
              <a:blip r:embed="rId5"/>
              <a:srcRect l="28768" t="19147" r="50000" b="71342"/>
              <a:stretch/>
            </p:blipFill>
            <p:spPr>
              <a:xfrm>
                <a:off x="8884494" y="2239063"/>
                <a:ext cx="1807342" cy="906710"/>
              </a:xfrm>
              <a:prstGeom prst="rect">
                <a:avLst/>
              </a:prstGeom>
            </p:spPr>
          </p:pic>
          <p:pic>
            <p:nvPicPr>
              <p:cNvPr id="21" name="Picture 20">
                <a:extLst>
                  <a:ext uri="{FF2B5EF4-FFF2-40B4-BE49-F238E27FC236}">
                    <a16:creationId xmlns:a16="http://schemas.microsoft.com/office/drawing/2014/main" id="{4A36B3CF-864D-40A6-9F27-98DF0BF13571}"/>
                  </a:ext>
                </a:extLst>
              </p:cNvPr>
              <p:cNvPicPr/>
              <p:nvPr/>
            </p:nvPicPr>
            <p:blipFill rotWithShape="1">
              <a:blip r:embed="rId5"/>
              <a:srcRect l="50000" t="19147" r="26682" b="71342"/>
              <a:stretch/>
            </p:blipFill>
            <p:spPr>
              <a:xfrm>
                <a:off x="8762301" y="3759878"/>
                <a:ext cx="2051727" cy="937261"/>
              </a:xfrm>
              <a:prstGeom prst="rect">
                <a:avLst/>
              </a:prstGeom>
            </p:spPr>
          </p:pic>
        </p:grpSp>
        <p:grpSp>
          <p:nvGrpSpPr>
            <p:cNvPr id="12" name="Group 11">
              <a:extLst>
                <a:ext uri="{FF2B5EF4-FFF2-40B4-BE49-F238E27FC236}">
                  <a16:creationId xmlns:a16="http://schemas.microsoft.com/office/drawing/2014/main" id="{4BC0C808-0F4F-41BF-9A2C-3F4195FC75D7}"/>
                </a:ext>
              </a:extLst>
            </p:cNvPr>
            <p:cNvGrpSpPr/>
            <p:nvPr/>
          </p:nvGrpSpPr>
          <p:grpSpPr>
            <a:xfrm>
              <a:off x="3408923" y="1798896"/>
              <a:ext cx="1052250" cy="3093729"/>
              <a:chOff x="3408923" y="1798896"/>
              <a:chExt cx="1052250" cy="3093729"/>
            </a:xfrm>
          </p:grpSpPr>
          <p:sp>
            <p:nvSpPr>
              <p:cNvPr id="13" name="Arrow: Right 12">
                <a:extLst>
                  <a:ext uri="{FF2B5EF4-FFF2-40B4-BE49-F238E27FC236}">
                    <a16:creationId xmlns:a16="http://schemas.microsoft.com/office/drawing/2014/main" id="{9F011114-D202-49F1-A480-E1ACFF28684B}"/>
                  </a:ext>
                </a:extLst>
              </p:cNvPr>
              <p:cNvSpPr/>
              <p:nvPr/>
            </p:nvSpPr>
            <p:spPr>
              <a:xfrm rot="3978426">
                <a:off x="4007063" y="1891542"/>
                <a:ext cx="546755" cy="361464"/>
              </a:xfrm>
              <a:prstGeom prst="rightArrow">
                <a:avLst/>
              </a:prstGeom>
              <a:solidFill>
                <a:srgbClr val="60BE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4" name="Arrow: Right 13">
                <a:extLst>
                  <a:ext uri="{FF2B5EF4-FFF2-40B4-BE49-F238E27FC236}">
                    <a16:creationId xmlns:a16="http://schemas.microsoft.com/office/drawing/2014/main" id="{62EDC401-A019-43A8-BEB3-68030B18E7EC}"/>
                  </a:ext>
                </a:extLst>
              </p:cNvPr>
              <p:cNvSpPr/>
              <p:nvPr/>
            </p:nvSpPr>
            <p:spPr>
              <a:xfrm rot="1411102">
                <a:off x="3408923" y="2764862"/>
                <a:ext cx="546755" cy="361464"/>
              </a:xfrm>
              <a:prstGeom prst="rightArrow">
                <a:avLst/>
              </a:prstGeom>
              <a:solidFill>
                <a:srgbClr val="60BE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5" name="Arrow: Right 14">
                <a:extLst>
                  <a:ext uri="{FF2B5EF4-FFF2-40B4-BE49-F238E27FC236}">
                    <a16:creationId xmlns:a16="http://schemas.microsoft.com/office/drawing/2014/main" id="{8B0F3478-2774-4815-8D48-FC00FF5CBCE3}"/>
                  </a:ext>
                </a:extLst>
              </p:cNvPr>
              <p:cNvSpPr/>
              <p:nvPr/>
            </p:nvSpPr>
            <p:spPr>
              <a:xfrm rot="20041117">
                <a:off x="3411058" y="3739094"/>
                <a:ext cx="546755" cy="361464"/>
              </a:xfrm>
              <a:prstGeom prst="rightArrow">
                <a:avLst/>
              </a:prstGeom>
              <a:solidFill>
                <a:srgbClr val="60BE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6" name="Arrow: Right 15">
                <a:extLst>
                  <a:ext uri="{FF2B5EF4-FFF2-40B4-BE49-F238E27FC236}">
                    <a16:creationId xmlns:a16="http://schemas.microsoft.com/office/drawing/2014/main" id="{F0DF9EEC-59F1-4D4A-B597-CDE7090DD429}"/>
                  </a:ext>
                </a:extLst>
              </p:cNvPr>
              <p:cNvSpPr/>
              <p:nvPr/>
            </p:nvSpPr>
            <p:spPr>
              <a:xfrm rot="18144794">
                <a:off x="3853905" y="4438516"/>
                <a:ext cx="546755" cy="361464"/>
              </a:xfrm>
              <a:prstGeom prst="rightArrow">
                <a:avLst/>
              </a:prstGeom>
              <a:solidFill>
                <a:srgbClr val="60BE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pSp>
      </p:grpSp>
      <p:sp>
        <p:nvSpPr>
          <p:cNvPr id="22" name="Lightning Bolt 21">
            <a:extLst>
              <a:ext uri="{FF2B5EF4-FFF2-40B4-BE49-F238E27FC236}">
                <a16:creationId xmlns:a16="http://schemas.microsoft.com/office/drawing/2014/main" id="{AA906467-71B4-49D9-867F-94D0BF8E102D}"/>
              </a:ext>
            </a:extLst>
          </p:cNvPr>
          <p:cNvSpPr/>
          <p:nvPr/>
        </p:nvSpPr>
        <p:spPr>
          <a:xfrm rot="1155444">
            <a:off x="4628840" y="4679732"/>
            <a:ext cx="900103" cy="679638"/>
          </a:xfrm>
          <a:prstGeom prst="lightningBol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72373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3D2914C-4C39-4B3A-AFC5-FA70B4D0AA89}"/>
              </a:ext>
            </a:extLst>
          </p:cNvPr>
          <p:cNvSpPr txBox="1">
            <a:spLocks/>
          </p:cNvSpPr>
          <p:nvPr/>
        </p:nvSpPr>
        <p:spPr>
          <a:xfrm>
            <a:off x="1371600" y="685800"/>
            <a:ext cx="9601200" cy="628170"/>
          </a:xfrm>
          <a:prstGeom prst="rect">
            <a:avLst/>
          </a:prstGeom>
        </p:spPr>
        <p:txBody>
          <a:bodyPr/>
          <a:lstStyle>
            <a:lvl1pPr algn="l" defTabSz="685800" rtl="0" eaLnBrk="1" latinLnBrk="0" hangingPunct="1">
              <a:lnSpc>
                <a:spcPct val="89000"/>
              </a:lnSpc>
              <a:spcBef>
                <a:spcPct val="0"/>
              </a:spcBef>
              <a:buNone/>
              <a:defRPr sz="3300" kern="1200" baseline="0">
                <a:ln w="6350">
                  <a:noFill/>
                </a:ln>
                <a:solidFill>
                  <a:schemeClr val="tx1"/>
                </a:solidFill>
                <a:latin typeface="Syntax LT Std" panose="020D0502030503020204" pitchFamily="34" charset="0"/>
                <a:ea typeface="+mj-ea"/>
                <a:cs typeface="+mj-cs"/>
              </a:defRPr>
            </a:lvl1pPr>
          </a:lstStyle>
          <a:p>
            <a:r>
              <a:rPr lang="en-US"/>
              <a:t>Outline</a:t>
            </a:r>
            <a:endParaRPr lang="en-US" dirty="0"/>
          </a:p>
        </p:txBody>
      </p:sp>
      <p:sp>
        <p:nvSpPr>
          <p:cNvPr id="4" name="Content Placeholder 2">
            <a:extLst>
              <a:ext uri="{FF2B5EF4-FFF2-40B4-BE49-F238E27FC236}">
                <a16:creationId xmlns:a16="http://schemas.microsoft.com/office/drawing/2014/main" id="{EE1CEF82-8F5A-44BD-8537-7132BCA32CEA}"/>
              </a:ext>
            </a:extLst>
          </p:cNvPr>
          <p:cNvSpPr txBox="1">
            <a:spLocks/>
          </p:cNvSpPr>
          <p:nvPr/>
        </p:nvSpPr>
        <p:spPr>
          <a:xfrm>
            <a:off x="1371600" y="2164135"/>
            <a:ext cx="4443984" cy="3767939"/>
          </a:xfrm>
          <a:prstGeom prst="rect">
            <a:avLst/>
          </a:prstGeom>
        </p:spPr>
        <p:txBody>
          <a:bodyPr vert="horz" lIns="91440" tIns="45720" rIns="91440" bIns="45720" rtlCol="0" anchor="t">
            <a:normAutofit/>
          </a:bodyPr>
          <a:lstStyle>
            <a:lvl1pPr marL="288036" indent="-288036" algn="l" defTabSz="685800" rtl="0" eaLnBrk="1" latinLnBrk="0" hangingPunct="1">
              <a:lnSpc>
                <a:spcPct val="94000"/>
              </a:lnSpc>
              <a:spcBef>
                <a:spcPts val="750"/>
              </a:spcBef>
              <a:spcAft>
                <a:spcPts val="150"/>
              </a:spcAft>
              <a:buFont typeface="Franklin Gothic Book" panose="020B0503020102020204" pitchFamily="34" charset="0"/>
              <a:buChar char="■"/>
              <a:defRPr sz="2400" kern="1200" baseline="0">
                <a:solidFill>
                  <a:schemeClr val="tx2"/>
                </a:solidFill>
                <a:latin typeface="Syntax LT Std" panose="020D0502030503020204" pitchFamily="34" charset="0"/>
                <a:ea typeface="+mn-ea"/>
                <a:cs typeface="+mn-cs"/>
              </a:defRPr>
            </a:lvl1pPr>
            <a:lvl2pPr marL="6858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2000" i="1" kern="1200" baseline="0">
                <a:solidFill>
                  <a:schemeClr val="tx2"/>
                </a:solidFill>
                <a:latin typeface="Syntax LT Std" panose="020D0502030503020204" pitchFamily="34" charset="0"/>
                <a:ea typeface="+mn-ea"/>
                <a:cs typeface="+mn-cs"/>
              </a:defRPr>
            </a:lvl2pPr>
            <a:lvl3pPr marL="10287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800" kern="1200" baseline="0">
                <a:solidFill>
                  <a:schemeClr val="tx2"/>
                </a:solidFill>
                <a:latin typeface="Syntax LT Std" panose="020D0502030503020204" pitchFamily="34" charset="0"/>
                <a:ea typeface="+mn-ea"/>
                <a:cs typeface="+mn-cs"/>
              </a:defRPr>
            </a:lvl3pPr>
            <a:lvl4pPr marL="13716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500" i="1" kern="1200" baseline="0">
                <a:solidFill>
                  <a:schemeClr val="tx2"/>
                </a:solidFill>
                <a:latin typeface="Syntax LT Std" panose="020D0502030503020204" pitchFamily="34" charset="0"/>
                <a:ea typeface="+mn-ea"/>
                <a:cs typeface="+mn-cs"/>
              </a:defRPr>
            </a:lvl4pPr>
            <a:lvl5pPr marL="17145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350" kern="1200" baseline="0">
                <a:solidFill>
                  <a:schemeClr val="tx2"/>
                </a:solidFill>
                <a:latin typeface="Syntax LT Std" panose="020D0502030503020204" pitchFamily="34" charset="0"/>
                <a:ea typeface="+mn-ea"/>
                <a:cs typeface="+mn-cs"/>
              </a:defRPr>
            </a:lvl5pPr>
            <a:lvl6pPr marL="20574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200" i="1" kern="1200" baseline="0">
                <a:solidFill>
                  <a:schemeClr val="tx2"/>
                </a:solidFill>
                <a:latin typeface="+mn-lt"/>
                <a:ea typeface="+mn-ea"/>
                <a:cs typeface="+mn-cs"/>
              </a:defRPr>
            </a:lvl6pPr>
            <a:lvl7pPr marL="24003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7pPr>
            <a:lvl8pPr marL="27432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i="1" kern="1200" baseline="0">
                <a:solidFill>
                  <a:schemeClr val="tx2"/>
                </a:solidFill>
                <a:latin typeface="+mn-lt"/>
                <a:ea typeface="+mn-ea"/>
                <a:cs typeface="+mn-cs"/>
              </a:defRPr>
            </a:lvl8pPr>
            <a:lvl9pPr marL="30861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9pPr>
          </a:lstStyle>
          <a:p>
            <a:pPr marL="287655" indent="-287655" fontAlgn="base">
              <a:buFont typeface="Arial" panose="020B0604020202020204" pitchFamily="34" charset="0"/>
              <a:buChar char="•"/>
            </a:pPr>
            <a:r>
              <a:rPr lang="en-US" dirty="0">
                <a:solidFill>
                  <a:srgbClr val="191B0E"/>
                </a:solidFill>
                <a:latin typeface="Syntax LT Std" panose="020D0502030503020204"/>
              </a:rPr>
              <a:t>Introduction </a:t>
            </a:r>
          </a:p>
          <a:p>
            <a:pPr marL="685419" lvl="1" indent="-287655" fontAlgn="base">
              <a:buFont typeface="Arial" panose="020B0604020202020204" pitchFamily="34" charset="0"/>
              <a:buChar char="•"/>
            </a:pPr>
            <a:r>
              <a:rPr lang="en-US" dirty="0">
                <a:solidFill>
                  <a:srgbClr val="191B0E"/>
                </a:solidFill>
                <a:latin typeface="Syntax LT Std" panose="020D0502030503020204"/>
              </a:rPr>
              <a:t>How the medication label works</a:t>
            </a:r>
          </a:p>
          <a:p>
            <a:pPr marL="685419" lvl="1" indent="-287655" fontAlgn="base">
              <a:buFont typeface="Arial" panose="020B0604020202020204" pitchFamily="34" charset="0"/>
              <a:buChar char="•"/>
            </a:pPr>
            <a:r>
              <a:rPr lang="en-US" dirty="0">
                <a:solidFill>
                  <a:srgbClr val="191B0E"/>
                </a:solidFill>
                <a:latin typeface="Syntax LT Std" panose="020D0502030503020204"/>
              </a:rPr>
              <a:t>Potential benefits</a:t>
            </a:r>
            <a:endParaRPr lang="en-US" dirty="0"/>
          </a:p>
          <a:p>
            <a:pPr marL="287401" indent="-287655" fontAlgn="base">
              <a:buFont typeface="Arial" panose="020B0604020202020204" pitchFamily="34" charset="0"/>
              <a:buChar char="•"/>
            </a:pPr>
            <a:r>
              <a:rPr lang="en-US" dirty="0">
                <a:solidFill>
                  <a:srgbClr val="191B0E"/>
                </a:solidFill>
                <a:latin typeface="Syntax LT Std" panose="020D0502030503020204"/>
              </a:rPr>
              <a:t>blah</a:t>
            </a:r>
          </a:p>
          <a:p>
            <a:pPr marL="685165" lvl="1" indent="-287655" fontAlgn="base">
              <a:buFont typeface="Arial" panose="020B0604020202020204" pitchFamily="34" charset="0"/>
              <a:buChar char="•"/>
            </a:pPr>
            <a:r>
              <a:rPr lang="en-US" dirty="0">
                <a:solidFill>
                  <a:srgbClr val="191B0E"/>
                </a:solidFill>
                <a:latin typeface="Syntax LT Std" panose="020D0502030503020204"/>
              </a:rPr>
              <a:t>Use and distribute</a:t>
            </a:r>
          </a:p>
          <a:p>
            <a:pPr marL="685165" lvl="1" indent="-287655" fontAlgn="base">
              <a:buFont typeface="Arial" panose="020B0604020202020204" pitchFamily="34" charset="0"/>
              <a:buChar char="•"/>
            </a:pPr>
            <a:r>
              <a:rPr lang="en-US" dirty="0">
                <a:solidFill>
                  <a:srgbClr val="191B0E"/>
                </a:solidFill>
                <a:latin typeface="Syntax LT Std" panose="020D0502030503020204"/>
              </a:rPr>
              <a:t>Features</a:t>
            </a:r>
          </a:p>
          <a:p>
            <a:pPr marL="287401" indent="-287655" fontAlgn="base">
              <a:buFont typeface="Arial" panose="020B0604020202020204" pitchFamily="34" charset="0"/>
              <a:buChar char="•"/>
            </a:pPr>
            <a:r>
              <a:rPr lang="en-US" dirty="0">
                <a:solidFill>
                  <a:srgbClr val="191B0E"/>
                </a:solidFill>
                <a:latin typeface="Syntax LT Std" panose="020D0502030503020204"/>
              </a:rPr>
              <a:t>blah</a:t>
            </a:r>
          </a:p>
          <a:p>
            <a:pPr marL="685165" lvl="1" indent="-287655" fontAlgn="base">
              <a:buFont typeface="Arial" panose="020B0604020202020204" pitchFamily="34" charset="0"/>
              <a:buChar char="•"/>
            </a:pPr>
            <a:r>
              <a:rPr lang="en-US" dirty="0">
                <a:solidFill>
                  <a:srgbClr val="191B0E"/>
                </a:solidFill>
                <a:latin typeface="Syntax LT Std" panose="020D0502030503020204"/>
              </a:rPr>
              <a:t>Overview</a:t>
            </a:r>
          </a:p>
          <a:p>
            <a:pPr marL="685165" lvl="1" indent="-287655" fontAlgn="base">
              <a:buFont typeface="Arial" panose="020B0604020202020204" pitchFamily="34" charset="0"/>
              <a:buChar char="•"/>
            </a:pPr>
            <a:r>
              <a:rPr lang="en-US" dirty="0">
                <a:solidFill>
                  <a:srgbClr val="191B0E"/>
                </a:solidFill>
                <a:latin typeface="Syntax LT Std" panose="020D0502030503020204"/>
              </a:rPr>
              <a:t>Registering a new patient</a:t>
            </a:r>
          </a:p>
          <a:p>
            <a:pPr marL="685165" lvl="1" indent="-287655" fontAlgn="base">
              <a:buFont typeface="Arial" panose="020B0604020202020204" pitchFamily="34" charset="0"/>
              <a:buChar char="•"/>
            </a:pPr>
            <a:endParaRPr lang="en-US" dirty="0">
              <a:solidFill>
                <a:srgbClr val="191B0E"/>
              </a:solidFill>
              <a:latin typeface="Syntax LT Std" panose="020D0502030503020204"/>
            </a:endParaRPr>
          </a:p>
          <a:p>
            <a:pPr marL="685165" lvl="1" indent="-287655" fontAlgn="base">
              <a:buFont typeface="Arial" panose="020B0604020202020204" pitchFamily="34" charset="0"/>
              <a:buChar char="•"/>
            </a:pPr>
            <a:endParaRPr lang="en-US" dirty="0">
              <a:solidFill>
                <a:srgbClr val="191B0E"/>
              </a:solidFill>
              <a:latin typeface="Syntax LT Std" panose="020D0502030503020204"/>
            </a:endParaRPr>
          </a:p>
        </p:txBody>
      </p:sp>
      <p:pic>
        <p:nvPicPr>
          <p:cNvPr id="5" name="Picture 4">
            <a:extLst>
              <a:ext uri="{FF2B5EF4-FFF2-40B4-BE49-F238E27FC236}">
                <a16:creationId xmlns:a16="http://schemas.microsoft.com/office/drawing/2014/main" id="{3F71DE1B-53A0-4F55-B31A-86C2F0E5A436}"/>
              </a:ext>
            </a:extLst>
          </p:cNvPr>
          <p:cNvPicPr>
            <a:picLocks noChangeAspect="1"/>
          </p:cNvPicPr>
          <p:nvPr/>
        </p:nvPicPr>
        <p:blipFill>
          <a:blip r:embed="rId2" cstate="print">
            <a:extLst>
              <a:ext uri="{28A0092B-C50C-407E-A947-70E740481C1C}">
                <a14:useLocalDpi xmlns:a14="http://schemas.microsoft.com/office/drawing/2010/main" val="0"/>
              </a:ext>
            </a:extLst>
          </a:blip>
          <a:srcRect r="5872"/>
          <a:stretch>
            <a:fillRect/>
          </a:stretch>
        </p:blipFill>
        <p:spPr bwMode="auto">
          <a:xfrm>
            <a:off x="6755099" y="925926"/>
            <a:ext cx="3939405" cy="3659562"/>
          </a:xfrm>
          <a:prstGeom prst="rect">
            <a:avLst/>
          </a:prstGeom>
          <a:noFill/>
        </p:spPr>
      </p:pic>
      <p:pic>
        <p:nvPicPr>
          <p:cNvPr id="6" name="Picture 5">
            <a:extLst>
              <a:ext uri="{FF2B5EF4-FFF2-40B4-BE49-F238E27FC236}">
                <a16:creationId xmlns:a16="http://schemas.microsoft.com/office/drawing/2014/main" id="{C88BF995-951A-41E1-8053-79C14068E7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70" t="5913" r="2198" b="6277"/>
          <a:stretch/>
        </p:blipFill>
        <p:spPr bwMode="auto">
          <a:xfrm rot="20895462">
            <a:off x="7332036" y="2282366"/>
            <a:ext cx="2785528" cy="94668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35785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FF8C1-E9B2-49E8-A1F1-D4A8A6D7C79A}"/>
              </a:ext>
            </a:extLst>
          </p:cNvPr>
          <p:cNvSpPr txBox="1">
            <a:spLocks/>
          </p:cNvSpPr>
          <p:nvPr/>
        </p:nvSpPr>
        <p:spPr>
          <a:xfrm>
            <a:off x="1371600" y="685800"/>
            <a:ext cx="9601200" cy="628170"/>
          </a:xfrm>
          <a:prstGeom prst="rect">
            <a:avLst/>
          </a:prstGeom>
        </p:spPr>
        <p:txBody>
          <a:bodyPr/>
          <a:lstStyle>
            <a:lvl1pPr algn="l" defTabSz="685800" rtl="0" eaLnBrk="1" latinLnBrk="0" hangingPunct="1">
              <a:lnSpc>
                <a:spcPct val="89000"/>
              </a:lnSpc>
              <a:spcBef>
                <a:spcPct val="0"/>
              </a:spcBef>
              <a:buNone/>
              <a:defRPr sz="3300" kern="1200" baseline="0">
                <a:ln w="6350">
                  <a:noFill/>
                </a:ln>
                <a:solidFill>
                  <a:schemeClr val="tx1"/>
                </a:solidFill>
                <a:latin typeface="Syntax LT Std" panose="020D0502030503020204" pitchFamily="34" charset="0"/>
                <a:ea typeface="+mj-ea"/>
                <a:cs typeface="+mj-cs"/>
              </a:defRPr>
            </a:lvl1pPr>
          </a:lstStyle>
          <a:p>
            <a:r>
              <a:rPr lang="en-US" dirty="0"/>
              <a:t>Potential Benefits </a:t>
            </a:r>
            <a:r>
              <a:rPr lang="en-US"/>
              <a:t>of DATs</a:t>
            </a:r>
            <a:endParaRPr lang="en-US" dirty="0"/>
          </a:p>
        </p:txBody>
      </p:sp>
      <p:sp>
        <p:nvSpPr>
          <p:cNvPr id="3" name="Text Placeholder 2">
            <a:extLst>
              <a:ext uri="{FF2B5EF4-FFF2-40B4-BE49-F238E27FC236}">
                <a16:creationId xmlns:a16="http://schemas.microsoft.com/office/drawing/2014/main" id="{D43FB4C0-E5CA-45DE-B892-D825C68A52B2}"/>
              </a:ext>
            </a:extLst>
          </p:cNvPr>
          <p:cNvSpPr txBox="1">
            <a:spLocks/>
          </p:cNvSpPr>
          <p:nvPr/>
        </p:nvSpPr>
        <p:spPr>
          <a:xfrm>
            <a:off x="1784704" y="1954631"/>
            <a:ext cx="1892780" cy="1174254"/>
          </a:xfrm>
          <a:prstGeom prst="rect">
            <a:avLst/>
          </a:prstGeom>
        </p:spPr>
        <p:txBody>
          <a:bodyPr/>
          <a:lstStyle>
            <a:lvl1pPr marL="288036" indent="-288036" algn="l" defTabSz="685800" rtl="0" eaLnBrk="1" latinLnBrk="0" hangingPunct="1">
              <a:lnSpc>
                <a:spcPct val="94000"/>
              </a:lnSpc>
              <a:spcBef>
                <a:spcPts val="750"/>
              </a:spcBef>
              <a:spcAft>
                <a:spcPts val="150"/>
              </a:spcAft>
              <a:buFont typeface="Franklin Gothic Book" panose="020B0503020102020204" pitchFamily="34" charset="0"/>
              <a:buChar char="■"/>
              <a:defRPr sz="2400" kern="1200" baseline="0">
                <a:solidFill>
                  <a:schemeClr val="tx2"/>
                </a:solidFill>
                <a:latin typeface="Syntax LT Std" panose="020D0502030503020204" pitchFamily="34" charset="0"/>
                <a:ea typeface="+mn-ea"/>
                <a:cs typeface="+mn-cs"/>
              </a:defRPr>
            </a:lvl1pPr>
            <a:lvl2pPr marL="6858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2000" i="1" kern="1200" baseline="0">
                <a:solidFill>
                  <a:schemeClr val="tx2"/>
                </a:solidFill>
                <a:latin typeface="Syntax LT Std" panose="020D0502030503020204" pitchFamily="34" charset="0"/>
                <a:ea typeface="+mn-ea"/>
                <a:cs typeface="+mn-cs"/>
              </a:defRPr>
            </a:lvl2pPr>
            <a:lvl3pPr marL="10287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800" kern="1200" baseline="0">
                <a:solidFill>
                  <a:schemeClr val="tx2"/>
                </a:solidFill>
                <a:latin typeface="Syntax LT Std" panose="020D0502030503020204" pitchFamily="34" charset="0"/>
                <a:ea typeface="+mn-ea"/>
                <a:cs typeface="+mn-cs"/>
              </a:defRPr>
            </a:lvl3pPr>
            <a:lvl4pPr marL="13716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500" i="1" kern="1200" baseline="0">
                <a:solidFill>
                  <a:schemeClr val="tx2"/>
                </a:solidFill>
                <a:latin typeface="Syntax LT Std" panose="020D0502030503020204" pitchFamily="34" charset="0"/>
                <a:ea typeface="+mn-ea"/>
                <a:cs typeface="+mn-cs"/>
              </a:defRPr>
            </a:lvl4pPr>
            <a:lvl5pPr marL="17145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350" kern="1200" baseline="0">
                <a:solidFill>
                  <a:schemeClr val="tx2"/>
                </a:solidFill>
                <a:latin typeface="Syntax LT Std" panose="020D0502030503020204" pitchFamily="34" charset="0"/>
                <a:ea typeface="+mn-ea"/>
                <a:cs typeface="+mn-cs"/>
              </a:defRPr>
            </a:lvl5pPr>
            <a:lvl6pPr marL="20574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200" i="1" kern="1200" baseline="0">
                <a:solidFill>
                  <a:schemeClr val="tx2"/>
                </a:solidFill>
                <a:latin typeface="+mn-lt"/>
                <a:ea typeface="+mn-ea"/>
                <a:cs typeface="+mn-cs"/>
              </a:defRPr>
            </a:lvl6pPr>
            <a:lvl7pPr marL="24003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7pPr>
            <a:lvl8pPr marL="27432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i="1" kern="1200" baseline="0">
                <a:solidFill>
                  <a:schemeClr val="tx2"/>
                </a:solidFill>
                <a:latin typeface="+mn-lt"/>
                <a:ea typeface="+mn-ea"/>
                <a:cs typeface="+mn-cs"/>
              </a:defRPr>
            </a:lvl8pPr>
            <a:lvl9pPr marL="30861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9pPr>
          </a:lstStyle>
          <a:p>
            <a:pPr marL="0" indent="0">
              <a:buNone/>
            </a:pPr>
            <a:r>
              <a:rPr lang="en-US" sz="1600" b="1" dirty="0"/>
              <a:t>Patient can choose the most suitable time to take medication within their daily routine.</a:t>
            </a:r>
          </a:p>
        </p:txBody>
      </p:sp>
      <p:pic>
        <p:nvPicPr>
          <p:cNvPr id="4" name="Content Placeholder 7">
            <a:extLst>
              <a:ext uri="{FF2B5EF4-FFF2-40B4-BE49-F238E27FC236}">
                <a16:creationId xmlns:a16="http://schemas.microsoft.com/office/drawing/2014/main" id="{DD2FF820-4163-4AFF-96BB-3B0301F4FC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538" y="1942933"/>
            <a:ext cx="1202892" cy="1197651"/>
          </a:xfrm>
          <a:prstGeom prst="rect">
            <a:avLst/>
          </a:prstGeom>
        </p:spPr>
      </p:pic>
      <p:grpSp>
        <p:nvGrpSpPr>
          <p:cNvPr id="5" name="Group 4">
            <a:extLst>
              <a:ext uri="{FF2B5EF4-FFF2-40B4-BE49-F238E27FC236}">
                <a16:creationId xmlns:a16="http://schemas.microsoft.com/office/drawing/2014/main" id="{E5EF94BC-32EC-40B9-9C30-DE8B3F40367C}"/>
              </a:ext>
            </a:extLst>
          </p:cNvPr>
          <p:cNvGrpSpPr/>
          <p:nvPr/>
        </p:nvGrpSpPr>
        <p:grpSpPr>
          <a:xfrm>
            <a:off x="4563133" y="1866721"/>
            <a:ext cx="3111285" cy="1350075"/>
            <a:chOff x="4543566" y="1758576"/>
            <a:chExt cx="3111285" cy="1350075"/>
          </a:xfrm>
        </p:grpSpPr>
        <p:pic>
          <p:nvPicPr>
            <p:cNvPr id="6" name="Content Placeholder 7">
              <a:extLst>
                <a:ext uri="{FF2B5EF4-FFF2-40B4-BE49-F238E27FC236}">
                  <a16:creationId xmlns:a16="http://schemas.microsoft.com/office/drawing/2014/main" id="{A9FC0445-ACFD-4A08-AFCB-B8B376DB49B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43566" y="1844577"/>
              <a:ext cx="1188384" cy="1178072"/>
            </a:xfrm>
            <a:prstGeom prst="rect">
              <a:avLst/>
            </a:prstGeom>
          </p:spPr>
        </p:pic>
        <p:sp>
          <p:nvSpPr>
            <p:cNvPr id="7" name="Text Placeholder 2">
              <a:extLst>
                <a:ext uri="{FF2B5EF4-FFF2-40B4-BE49-F238E27FC236}">
                  <a16:creationId xmlns:a16="http://schemas.microsoft.com/office/drawing/2014/main" id="{6E76AC31-FEBE-4EDE-9447-3650EF8062C7}"/>
                </a:ext>
              </a:extLst>
            </p:cNvPr>
            <p:cNvSpPr txBox="1">
              <a:spLocks/>
            </p:cNvSpPr>
            <p:nvPr/>
          </p:nvSpPr>
          <p:spPr>
            <a:xfrm>
              <a:off x="5767831" y="1758576"/>
              <a:ext cx="1887020" cy="1350075"/>
            </a:xfrm>
            <a:prstGeom prst="rect">
              <a:avLst/>
            </a:prstGeom>
          </p:spPr>
          <p:txBody>
            <a:bodyPr vert="horz" lIns="91440" tIns="45720" rIns="91440" bIns="45720" rtlCol="0" anchor="b">
              <a:noAutofit/>
            </a:bodyPr>
            <a:lstStyle>
              <a:lvl1pPr marL="0" indent="0" algn="l" defTabSz="685800" rtl="0" eaLnBrk="1" latinLnBrk="0" hangingPunct="1">
                <a:lnSpc>
                  <a:spcPct val="84000"/>
                </a:lnSpc>
                <a:spcBef>
                  <a:spcPts val="0"/>
                </a:spcBef>
                <a:spcAft>
                  <a:spcPts val="0"/>
                </a:spcAft>
                <a:buFont typeface="Franklin Gothic Book" panose="020B0503020102020204" pitchFamily="34" charset="0"/>
                <a:buNone/>
                <a:defRPr sz="2250" b="0" kern="1200" baseline="0">
                  <a:solidFill>
                    <a:schemeClr val="tx2"/>
                  </a:solidFill>
                  <a:latin typeface="Syntax LT Std" panose="020D0502030503020204" pitchFamily="34" charset="0"/>
                  <a:ea typeface="+mn-ea"/>
                  <a:cs typeface="+mn-cs"/>
                </a:defRPr>
              </a:lvl1pPr>
              <a:lvl2pPr marL="342900" indent="0" algn="l" defTabSz="685800" rtl="0" eaLnBrk="1" latinLnBrk="0" hangingPunct="1">
                <a:lnSpc>
                  <a:spcPct val="94000"/>
                </a:lnSpc>
                <a:spcBef>
                  <a:spcPts val="375"/>
                </a:spcBef>
                <a:spcAft>
                  <a:spcPts val="150"/>
                </a:spcAft>
                <a:buFont typeface="Franklin Gothic Book" panose="020B0503020102020204" pitchFamily="34" charset="0"/>
                <a:buNone/>
                <a:defRPr sz="1500" b="1" i="1" kern="1200" baseline="0">
                  <a:solidFill>
                    <a:schemeClr val="tx2"/>
                  </a:solidFill>
                  <a:latin typeface="Syntax LT Std" panose="020D0502030503020204" pitchFamily="34" charset="0"/>
                  <a:ea typeface="+mn-ea"/>
                  <a:cs typeface="+mn-cs"/>
                </a:defRPr>
              </a:lvl2pPr>
              <a:lvl3pPr marL="685800" indent="0" algn="l" defTabSz="685800" rtl="0" eaLnBrk="1" latinLnBrk="0" hangingPunct="1">
                <a:lnSpc>
                  <a:spcPct val="94000"/>
                </a:lnSpc>
                <a:spcBef>
                  <a:spcPts val="375"/>
                </a:spcBef>
                <a:spcAft>
                  <a:spcPts val="150"/>
                </a:spcAft>
                <a:buFont typeface="Franklin Gothic Book" panose="020B0503020102020204" pitchFamily="34" charset="0"/>
                <a:buNone/>
                <a:defRPr sz="1350" b="1" kern="1200" baseline="0">
                  <a:solidFill>
                    <a:schemeClr val="tx2"/>
                  </a:solidFill>
                  <a:latin typeface="Syntax LT Std" panose="020D0502030503020204" pitchFamily="34" charset="0"/>
                  <a:ea typeface="+mn-ea"/>
                  <a:cs typeface="+mn-cs"/>
                </a:defRPr>
              </a:lvl3pPr>
              <a:lvl4pPr marL="1028700" indent="0" algn="l" defTabSz="685800" rtl="0" eaLnBrk="1" latinLnBrk="0" hangingPunct="1">
                <a:lnSpc>
                  <a:spcPct val="94000"/>
                </a:lnSpc>
                <a:spcBef>
                  <a:spcPts val="375"/>
                </a:spcBef>
                <a:spcAft>
                  <a:spcPts val="150"/>
                </a:spcAft>
                <a:buFont typeface="Franklin Gothic Book" panose="020B0503020102020204" pitchFamily="34" charset="0"/>
                <a:buNone/>
                <a:defRPr sz="1200" b="1" i="1" kern="1200" baseline="0">
                  <a:solidFill>
                    <a:schemeClr val="tx2"/>
                  </a:solidFill>
                  <a:latin typeface="Syntax LT Std" panose="020D0502030503020204" pitchFamily="34" charset="0"/>
                  <a:ea typeface="+mn-ea"/>
                  <a:cs typeface="+mn-cs"/>
                </a:defRPr>
              </a:lvl4pPr>
              <a:lvl5pPr marL="1371600" indent="0" algn="l" defTabSz="685800" rtl="0" eaLnBrk="1" latinLnBrk="0" hangingPunct="1">
                <a:lnSpc>
                  <a:spcPct val="94000"/>
                </a:lnSpc>
                <a:spcBef>
                  <a:spcPts val="375"/>
                </a:spcBef>
                <a:spcAft>
                  <a:spcPts val="150"/>
                </a:spcAft>
                <a:buFont typeface="Franklin Gothic Book" panose="020B0503020102020204" pitchFamily="34" charset="0"/>
                <a:buNone/>
                <a:defRPr sz="1200" b="1" kern="1200" baseline="0">
                  <a:solidFill>
                    <a:schemeClr val="tx2"/>
                  </a:solidFill>
                  <a:latin typeface="Syntax LT Std" panose="020D0502030503020204" pitchFamily="34" charset="0"/>
                  <a:ea typeface="+mn-ea"/>
                  <a:cs typeface="+mn-cs"/>
                </a:defRPr>
              </a:lvl5pPr>
              <a:lvl6pPr marL="1714500" indent="0" algn="l" defTabSz="685800" rtl="0" eaLnBrk="1" latinLnBrk="0" hangingPunct="1">
                <a:lnSpc>
                  <a:spcPct val="94000"/>
                </a:lnSpc>
                <a:spcBef>
                  <a:spcPts val="375"/>
                </a:spcBef>
                <a:spcAft>
                  <a:spcPts val="150"/>
                </a:spcAft>
                <a:buFont typeface="Franklin Gothic Book" panose="020B0503020102020204" pitchFamily="34" charset="0"/>
                <a:buNone/>
                <a:defRPr sz="1200" b="1" i="1" kern="1200" baseline="0">
                  <a:solidFill>
                    <a:schemeClr val="tx2"/>
                  </a:solidFill>
                  <a:latin typeface="+mn-lt"/>
                  <a:ea typeface="+mn-ea"/>
                  <a:cs typeface="+mn-cs"/>
                </a:defRPr>
              </a:lvl6pPr>
              <a:lvl7pPr marL="2057400" indent="0" algn="l" defTabSz="685800" rtl="0" eaLnBrk="1" latinLnBrk="0" hangingPunct="1">
                <a:lnSpc>
                  <a:spcPct val="94000"/>
                </a:lnSpc>
                <a:spcBef>
                  <a:spcPts val="375"/>
                </a:spcBef>
                <a:spcAft>
                  <a:spcPts val="150"/>
                </a:spcAft>
                <a:buFont typeface="Franklin Gothic Book" panose="020B0503020102020204" pitchFamily="34" charset="0"/>
                <a:buNone/>
                <a:defRPr sz="1200" b="1" kern="1200" baseline="0">
                  <a:solidFill>
                    <a:schemeClr val="tx2"/>
                  </a:solidFill>
                  <a:latin typeface="+mn-lt"/>
                  <a:ea typeface="+mn-ea"/>
                  <a:cs typeface="+mn-cs"/>
                </a:defRPr>
              </a:lvl7pPr>
              <a:lvl8pPr marL="2400300" indent="0" algn="l" defTabSz="685800" rtl="0" eaLnBrk="1" latinLnBrk="0" hangingPunct="1">
                <a:lnSpc>
                  <a:spcPct val="94000"/>
                </a:lnSpc>
                <a:spcBef>
                  <a:spcPts val="375"/>
                </a:spcBef>
                <a:spcAft>
                  <a:spcPts val="150"/>
                </a:spcAft>
                <a:buFont typeface="Franklin Gothic Book" panose="020B0503020102020204" pitchFamily="34" charset="0"/>
                <a:buNone/>
                <a:defRPr sz="1200" b="1" i="1" kern="1200" baseline="0">
                  <a:solidFill>
                    <a:schemeClr val="tx2"/>
                  </a:solidFill>
                  <a:latin typeface="+mn-lt"/>
                  <a:ea typeface="+mn-ea"/>
                  <a:cs typeface="+mn-cs"/>
                </a:defRPr>
              </a:lvl8pPr>
              <a:lvl9pPr marL="2743200" indent="0" algn="l" defTabSz="685800" rtl="0" eaLnBrk="1" latinLnBrk="0" hangingPunct="1">
                <a:lnSpc>
                  <a:spcPct val="94000"/>
                </a:lnSpc>
                <a:spcBef>
                  <a:spcPts val="375"/>
                </a:spcBef>
                <a:spcAft>
                  <a:spcPts val="150"/>
                </a:spcAft>
                <a:buFont typeface="Franklin Gothic Book" panose="020B0503020102020204" pitchFamily="34" charset="0"/>
                <a:buNone/>
                <a:defRPr sz="1200" b="1" kern="1200" baseline="0">
                  <a:solidFill>
                    <a:schemeClr val="tx2"/>
                  </a:solidFill>
                  <a:latin typeface="+mn-lt"/>
                  <a:ea typeface="+mn-ea"/>
                  <a:cs typeface="+mn-cs"/>
                </a:defRPr>
              </a:lvl9pPr>
            </a:lstStyle>
            <a:p>
              <a:r>
                <a:rPr lang="en-US" sz="1600" b="1" dirty="0"/>
                <a:t>Patient can be prompted by text message to take certain action (e.g., medication reminder.</a:t>
              </a:r>
            </a:p>
          </p:txBody>
        </p:sp>
      </p:grpSp>
      <p:grpSp>
        <p:nvGrpSpPr>
          <p:cNvPr id="8" name="Group 7">
            <a:extLst>
              <a:ext uri="{FF2B5EF4-FFF2-40B4-BE49-F238E27FC236}">
                <a16:creationId xmlns:a16="http://schemas.microsoft.com/office/drawing/2014/main" id="{EC9227A1-A961-461E-A778-EE1A2E11094C}"/>
              </a:ext>
            </a:extLst>
          </p:cNvPr>
          <p:cNvGrpSpPr/>
          <p:nvPr/>
        </p:nvGrpSpPr>
        <p:grpSpPr>
          <a:xfrm>
            <a:off x="8180683" y="1876333"/>
            <a:ext cx="2896352" cy="1330850"/>
            <a:chOff x="8190957" y="1768188"/>
            <a:chExt cx="2896352" cy="1330850"/>
          </a:xfrm>
        </p:grpSpPr>
        <p:pic>
          <p:nvPicPr>
            <p:cNvPr id="9" name="Content Placeholder 7">
              <a:extLst>
                <a:ext uri="{FF2B5EF4-FFF2-40B4-BE49-F238E27FC236}">
                  <a16:creationId xmlns:a16="http://schemas.microsoft.com/office/drawing/2014/main" id="{1E5C1A96-97FA-44AF-87D5-C5C5E53D94F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90957" y="1842010"/>
              <a:ext cx="1185795" cy="1183206"/>
            </a:xfrm>
            <a:prstGeom prst="rect">
              <a:avLst/>
            </a:prstGeom>
          </p:spPr>
        </p:pic>
        <p:sp>
          <p:nvSpPr>
            <p:cNvPr id="10" name="Text Placeholder 2">
              <a:extLst>
                <a:ext uri="{FF2B5EF4-FFF2-40B4-BE49-F238E27FC236}">
                  <a16:creationId xmlns:a16="http://schemas.microsoft.com/office/drawing/2014/main" id="{119CFEE5-803A-4BD4-B37B-39296FF5D428}"/>
                </a:ext>
              </a:extLst>
            </p:cNvPr>
            <p:cNvSpPr txBox="1">
              <a:spLocks/>
            </p:cNvSpPr>
            <p:nvPr/>
          </p:nvSpPr>
          <p:spPr>
            <a:xfrm>
              <a:off x="9412633" y="1768188"/>
              <a:ext cx="1674676" cy="1330850"/>
            </a:xfrm>
            <a:prstGeom prst="rect">
              <a:avLst/>
            </a:prstGeom>
          </p:spPr>
          <p:txBody>
            <a:bodyPr vert="horz" lIns="91440" tIns="45720" rIns="91440" bIns="45720" rtlCol="0" anchor="b">
              <a:noAutofit/>
            </a:bodyPr>
            <a:lstStyle>
              <a:lvl1pPr marL="0" indent="0" algn="l" defTabSz="685800" rtl="0" eaLnBrk="1" latinLnBrk="0" hangingPunct="1">
                <a:lnSpc>
                  <a:spcPct val="84000"/>
                </a:lnSpc>
                <a:spcBef>
                  <a:spcPts val="0"/>
                </a:spcBef>
                <a:spcAft>
                  <a:spcPts val="0"/>
                </a:spcAft>
                <a:buFont typeface="Franklin Gothic Book" panose="020B0503020102020204" pitchFamily="34" charset="0"/>
                <a:buNone/>
                <a:defRPr sz="2250" b="0" kern="1200" baseline="0">
                  <a:solidFill>
                    <a:schemeClr val="tx2"/>
                  </a:solidFill>
                  <a:latin typeface="Syntax LT Std" panose="020D0502030503020204" pitchFamily="34" charset="0"/>
                  <a:ea typeface="+mn-ea"/>
                  <a:cs typeface="+mn-cs"/>
                </a:defRPr>
              </a:lvl1pPr>
              <a:lvl2pPr marL="342900" indent="0" algn="l" defTabSz="685800" rtl="0" eaLnBrk="1" latinLnBrk="0" hangingPunct="1">
                <a:lnSpc>
                  <a:spcPct val="94000"/>
                </a:lnSpc>
                <a:spcBef>
                  <a:spcPts val="375"/>
                </a:spcBef>
                <a:spcAft>
                  <a:spcPts val="150"/>
                </a:spcAft>
                <a:buFont typeface="Franklin Gothic Book" panose="020B0503020102020204" pitchFamily="34" charset="0"/>
                <a:buNone/>
                <a:defRPr sz="1500" b="1" i="1" kern="1200" baseline="0">
                  <a:solidFill>
                    <a:schemeClr val="tx2"/>
                  </a:solidFill>
                  <a:latin typeface="Syntax LT Std" panose="020D0502030503020204" pitchFamily="34" charset="0"/>
                  <a:ea typeface="+mn-ea"/>
                  <a:cs typeface="+mn-cs"/>
                </a:defRPr>
              </a:lvl2pPr>
              <a:lvl3pPr marL="685800" indent="0" algn="l" defTabSz="685800" rtl="0" eaLnBrk="1" latinLnBrk="0" hangingPunct="1">
                <a:lnSpc>
                  <a:spcPct val="94000"/>
                </a:lnSpc>
                <a:spcBef>
                  <a:spcPts val="375"/>
                </a:spcBef>
                <a:spcAft>
                  <a:spcPts val="150"/>
                </a:spcAft>
                <a:buFont typeface="Franklin Gothic Book" panose="020B0503020102020204" pitchFamily="34" charset="0"/>
                <a:buNone/>
                <a:defRPr sz="1350" b="1" kern="1200" baseline="0">
                  <a:solidFill>
                    <a:schemeClr val="tx2"/>
                  </a:solidFill>
                  <a:latin typeface="Syntax LT Std" panose="020D0502030503020204" pitchFamily="34" charset="0"/>
                  <a:ea typeface="+mn-ea"/>
                  <a:cs typeface="+mn-cs"/>
                </a:defRPr>
              </a:lvl3pPr>
              <a:lvl4pPr marL="1028700" indent="0" algn="l" defTabSz="685800" rtl="0" eaLnBrk="1" latinLnBrk="0" hangingPunct="1">
                <a:lnSpc>
                  <a:spcPct val="94000"/>
                </a:lnSpc>
                <a:spcBef>
                  <a:spcPts val="375"/>
                </a:spcBef>
                <a:spcAft>
                  <a:spcPts val="150"/>
                </a:spcAft>
                <a:buFont typeface="Franklin Gothic Book" panose="020B0503020102020204" pitchFamily="34" charset="0"/>
                <a:buNone/>
                <a:defRPr sz="1200" b="1" i="1" kern="1200" baseline="0">
                  <a:solidFill>
                    <a:schemeClr val="tx2"/>
                  </a:solidFill>
                  <a:latin typeface="Syntax LT Std" panose="020D0502030503020204" pitchFamily="34" charset="0"/>
                  <a:ea typeface="+mn-ea"/>
                  <a:cs typeface="+mn-cs"/>
                </a:defRPr>
              </a:lvl4pPr>
              <a:lvl5pPr marL="1371600" indent="0" algn="l" defTabSz="685800" rtl="0" eaLnBrk="1" latinLnBrk="0" hangingPunct="1">
                <a:lnSpc>
                  <a:spcPct val="94000"/>
                </a:lnSpc>
                <a:spcBef>
                  <a:spcPts val="375"/>
                </a:spcBef>
                <a:spcAft>
                  <a:spcPts val="150"/>
                </a:spcAft>
                <a:buFont typeface="Franklin Gothic Book" panose="020B0503020102020204" pitchFamily="34" charset="0"/>
                <a:buNone/>
                <a:defRPr sz="1200" b="1" kern="1200" baseline="0">
                  <a:solidFill>
                    <a:schemeClr val="tx2"/>
                  </a:solidFill>
                  <a:latin typeface="Syntax LT Std" panose="020D0502030503020204" pitchFamily="34" charset="0"/>
                  <a:ea typeface="+mn-ea"/>
                  <a:cs typeface="+mn-cs"/>
                </a:defRPr>
              </a:lvl5pPr>
              <a:lvl6pPr marL="1714500" indent="0" algn="l" defTabSz="685800" rtl="0" eaLnBrk="1" latinLnBrk="0" hangingPunct="1">
                <a:lnSpc>
                  <a:spcPct val="94000"/>
                </a:lnSpc>
                <a:spcBef>
                  <a:spcPts val="375"/>
                </a:spcBef>
                <a:spcAft>
                  <a:spcPts val="150"/>
                </a:spcAft>
                <a:buFont typeface="Franklin Gothic Book" panose="020B0503020102020204" pitchFamily="34" charset="0"/>
                <a:buNone/>
                <a:defRPr sz="1200" b="1" i="1" kern="1200" baseline="0">
                  <a:solidFill>
                    <a:schemeClr val="tx2"/>
                  </a:solidFill>
                  <a:latin typeface="+mn-lt"/>
                  <a:ea typeface="+mn-ea"/>
                  <a:cs typeface="+mn-cs"/>
                </a:defRPr>
              </a:lvl6pPr>
              <a:lvl7pPr marL="2057400" indent="0" algn="l" defTabSz="685800" rtl="0" eaLnBrk="1" latinLnBrk="0" hangingPunct="1">
                <a:lnSpc>
                  <a:spcPct val="94000"/>
                </a:lnSpc>
                <a:spcBef>
                  <a:spcPts val="375"/>
                </a:spcBef>
                <a:spcAft>
                  <a:spcPts val="150"/>
                </a:spcAft>
                <a:buFont typeface="Franklin Gothic Book" panose="020B0503020102020204" pitchFamily="34" charset="0"/>
                <a:buNone/>
                <a:defRPr sz="1200" b="1" kern="1200" baseline="0">
                  <a:solidFill>
                    <a:schemeClr val="tx2"/>
                  </a:solidFill>
                  <a:latin typeface="+mn-lt"/>
                  <a:ea typeface="+mn-ea"/>
                  <a:cs typeface="+mn-cs"/>
                </a:defRPr>
              </a:lvl7pPr>
              <a:lvl8pPr marL="2400300" indent="0" algn="l" defTabSz="685800" rtl="0" eaLnBrk="1" latinLnBrk="0" hangingPunct="1">
                <a:lnSpc>
                  <a:spcPct val="94000"/>
                </a:lnSpc>
                <a:spcBef>
                  <a:spcPts val="375"/>
                </a:spcBef>
                <a:spcAft>
                  <a:spcPts val="150"/>
                </a:spcAft>
                <a:buFont typeface="Franklin Gothic Book" panose="020B0503020102020204" pitchFamily="34" charset="0"/>
                <a:buNone/>
                <a:defRPr sz="1200" b="1" i="1" kern="1200" baseline="0">
                  <a:solidFill>
                    <a:schemeClr val="tx2"/>
                  </a:solidFill>
                  <a:latin typeface="+mn-lt"/>
                  <a:ea typeface="+mn-ea"/>
                  <a:cs typeface="+mn-cs"/>
                </a:defRPr>
              </a:lvl8pPr>
              <a:lvl9pPr marL="2743200" indent="0" algn="l" defTabSz="685800" rtl="0" eaLnBrk="1" latinLnBrk="0" hangingPunct="1">
                <a:lnSpc>
                  <a:spcPct val="94000"/>
                </a:lnSpc>
                <a:spcBef>
                  <a:spcPts val="375"/>
                </a:spcBef>
                <a:spcAft>
                  <a:spcPts val="150"/>
                </a:spcAft>
                <a:buFont typeface="Franklin Gothic Book" panose="020B0503020102020204" pitchFamily="34" charset="0"/>
                <a:buNone/>
                <a:defRPr sz="1200" b="1" kern="1200" baseline="0">
                  <a:solidFill>
                    <a:schemeClr val="tx2"/>
                  </a:solidFill>
                  <a:latin typeface="+mn-lt"/>
                  <a:ea typeface="+mn-ea"/>
                  <a:cs typeface="+mn-cs"/>
                </a:defRPr>
              </a:lvl9pPr>
            </a:lstStyle>
            <a:p>
              <a:r>
                <a:rPr lang="en-US" sz="1600" b="1" dirty="0"/>
                <a:t>Patient can receive individualized treatment information or support.</a:t>
              </a:r>
            </a:p>
          </p:txBody>
        </p:sp>
      </p:grpSp>
      <p:grpSp>
        <p:nvGrpSpPr>
          <p:cNvPr id="11" name="Group 10">
            <a:extLst>
              <a:ext uri="{FF2B5EF4-FFF2-40B4-BE49-F238E27FC236}">
                <a16:creationId xmlns:a16="http://schemas.microsoft.com/office/drawing/2014/main" id="{0B8E62B2-7D7C-48E5-9E5F-5168424F8454}"/>
              </a:ext>
            </a:extLst>
          </p:cNvPr>
          <p:cNvGrpSpPr/>
          <p:nvPr/>
        </p:nvGrpSpPr>
        <p:grpSpPr>
          <a:xfrm>
            <a:off x="605360" y="4005139"/>
            <a:ext cx="3177415" cy="1586099"/>
            <a:chOff x="620693" y="3861303"/>
            <a:chExt cx="3177415" cy="1586099"/>
          </a:xfrm>
        </p:grpSpPr>
        <p:pic>
          <p:nvPicPr>
            <p:cNvPr id="12" name="Content Placeholder 7">
              <a:extLst>
                <a:ext uri="{FF2B5EF4-FFF2-40B4-BE49-F238E27FC236}">
                  <a16:creationId xmlns:a16="http://schemas.microsoft.com/office/drawing/2014/main" id="{7D3ACA92-E0E4-4986-935B-A3B2204AD87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0693" y="4049017"/>
              <a:ext cx="1129694" cy="1183206"/>
            </a:xfrm>
            <a:prstGeom prst="rect">
              <a:avLst/>
            </a:prstGeom>
          </p:spPr>
        </p:pic>
        <p:sp>
          <p:nvSpPr>
            <p:cNvPr id="13" name="Text Placeholder 2">
              <a:extLst>
                <a:ext uri="{FF2B5EF4-FFF2-40B4-BE49-F238E27FC236}">
                  <a16:creationId xmlns:a16="http://schemas.microsoft.com/office/drawing/2014/main" id="{E4F12F20-88E3-4B80-9CD8-20603ADEB143}"/>
                </a:ext>
              </a:extLst>
            </p:cNvPr>
            <p:cNvSpPr txBox="1">
              <a:spLocks/>
            </p:cNvSpPr>
            <p:nvPr/>
          </p:nvSpPr>
          <p:spPr>
            <a:xfrm>
              <a:off x="1800037" y="3861303"/>
              <a:ext cx="1998071" cy="1586099"/>
            </a:xfrm>
            <a:prstGeom prst="rect">
              <a:avLst/>
            </a:prstGeom>
          </p:spPr>
          <p:txBody>
            <a:bodyPr vert="horz" lIns="91440" tIns="45720" rIns="91440" bIns="45720" rtlCol="0" anchor="b">
              <a:noAutofit/>
            </a:bodyPr>
            <a:lstStyle>
              <a:lvl1pPr marL="0" indent="0" algn="l" defTabSz="685800" rtl="0" eaLnBrk="1" latinLnBrk="0" hangingPunct="1">
                <a:lnSpc>
                  <a:spcPct val="84000"/>
                </a:lnSpc>
                <a:spcBef>
                  <a:spcPts val="0"/>
                </a:spcBef>
                <a:spcAft>
                  <a:spcPts val="0"/>
                </a:spcAft>
                <a:buFont typeface="Franklin Gothic Book" panose="020B0503020102020204" pitchFamily="34" charset="0"/>
                <a:buNone/>
                <a:defRPr sz="2250" b="0" kern="1200" baseline="0">
                  <a:solidFill>
                    <a:schemeClr val="tx2"/>
                  </a:solidFill>
                  <a:latin typeface="Syntax LT Std" panose="020D0502030503020204" pitchFamily="34" charset="0"/>
                  <a:ea typeface="+mn-ea"/>
                  <a:cs typeface="+mn-cs"/>
                </a:defRPr>
              </a:lvl1pPr>
              <a:lvl2pPr marL="342900" indent="0" algn="l" defTabSz="685800" rtl="0" eaLnBrk="1" latinLnBrk="0" hangingPunct="1">
                <a:lnSpc>
                  <a:spcPct val="94000"/>
                </a:lnSpc>
                <a:spcBef>
                  <a:spcPts val="375"/>
                </a:spcBef>
                <a:spcAft>
                  <a:spcPts val="150"/>
                </a:spcAft>
                <a:buFont typeface="Franklin Gothic Book" panose="020B0503020102020204" pitchFamily="34" charset="0"/>
                <a:buNone/>
                <a:defRPr sz="1500" b="1" i="1" kern="1200" baseline="0">
                  <a:solidFill>
                    <a:schemeClr val="tx2"/>
                  </a:solidFill>
                  <a:latin typeface="Syntax LT Std" panose="020D0502030503020204" pitchFamily="34" charset="0"/>
                  <a:ea typeface="+mn-ea"/>
                  <a:cs typeface="+mn-cs"/>
                </a:defRPr>
              </a:lvl2pPr>
              <a:lvl3pPr marL="685800" indent="0" algn="l" defTabSz="685800" rtl="0" eaLnBrk="1" latinLnBrk="0" hangingPunct="1">
                <a:lnSpc>
                  <a:spcPct val="94000"/>
                </a:lnSpc>
                <a:spcBef>
                  <a:spcPts val="375"/>
                </a:spcBef>
                <a:spcAft>
                  <a:spcPts val="150"/>
                </a:spcAft>
                <a:buFont typeface="Franklin Gothic Book" panose="020B0503020102020204" pitchFamily="34" charset="0"/>
                <a:buNone/>
                <a:defRPr sz="1350" b="1" kern="1200" baseline="0">
                  <a:solidFill>
                    <a:schemeClr val="tx2"/>
                  </a:solidFill>
                  <a:latin typeface="Syntax LT Std" panose="020D0502030503020204" pitchFamily="34" charset="0"/>
                  <a:ea typeface="+mn-ea"/>
                  <a:cs typeface="+mn-cs"/>
                </a:defRPr>
              </a:lvl3pPr>
              <a:lvl4pPr marL="1028700" indent="0" algn="l" defTabSz="685800" rtl="0" eaLnBrk="1" latinLnBrk="0" hangingPunct="1">
                <a:lnSpc>
                  <a:spcPct val="94000"/>
                </a:lnSpc>
                <a:spcBef>
                  <a:spcPts val="375"/>
                </a:spcBef>
                <a:spcAft>
                  <a:spcPts val="150"/>
                </a:spcAft>
                <a:buFont typeface="Franklin Gothic Book" panose="020B0503020102020204" pitchFamily="34" charset="0"/>
                <a:buNone/>
                <a:defRPr sz="1200" b="1" i="1" kern="1200" baseline="0">
                  <a:solidFill>
                    <a:schemeClr val="tx2"/>
                  </a:solidFill>
                  <a:latin typeface="Syntax LT Std" panose="020D0502030503020204" pitchFamily="34" charset="0"/>
                  <a:ea typeface="+mn-ea"/>
                  <a:cs typeface="+mn-cs"/>
                </a:defRPr>
              </a:lvl4pPr>
              <a:lvl5pPr marL="1371600" indent="0" algn="l" defTabSz="685800" rtl="0" eaLnBrk="1" latinLnBrk="0" hangingPunct="1">
                <a:lnSpc>
                  <a:spcPct val="94000"/>
                </a:lnSpc>
                <a:spcBef>
                  <a:spcPts val="375"/>
                </a:spcBef>
                <a:spcAft>
                  <a:spcPts val="150"/>
                </a:spcAft>
                <a:buFont typeface="Franklin Gothic Book" panose="020B0503020102020204" pitchFamily="34" charset="0"/>
                <a:buNone/>
                <a:defRPr sz="1200" b="1" kern="1200" baseline="0">
                  <a:solidFill>
                    <a:schemeClr val="tx2"/>
                  </a:solidFill>
                  <a:latin typeface="Syntax LT Std" panose="020D0502030503020204" pitchFamily="34" charset="0"/>
                  <a:ea typeface="+mn-ea"/>
                  <a:cs typeface="+mn-cs"/>
                </a:defRPr>
              </a:lvl5pPr>
              <a:lvl6pPr marL="1714500" indent="0" algn="l" defTabSz="685800" rtl="0" eaLnBrk="1" latinLnBrk="0" hangingPunct="1">
                <a:lnSpc>
                  <a:spcPct val="94000"/>
                </a:lnSpc>
                <a:spcBef>
                  <a:spcPts val="375"/>
                </a:spcBef>
                <a:spcAft>
                  <a:spcPts val="150"/>
                </a:spcAft>
                <a:buFont typeface="Franklin Gothic Book" panose="020B0503020102020204" pitchFamily="34" charset="0"/>
                <a:buNone/>
                <a:defRPr sz="1200" b="1" i="1" kern="1200" baseline="0">
                  <a:solidFill>
                    <a:schemeClr val="tx2"/>
                  </a:solidFill>
                  <a:latin typeface="+mn-lt"/>
                  <a:ea typeface="+mn-ea"/>
                  <a:cs typeface="+mn-cs"/>
                </a:defRPr>
              </a:lvl6pPr>
              <a:lvl7pPr marL="2057400" indent="0" algn="l" defTabSz="685800" rtl="0" eaLnBrk="1" latinLnBrk="0" hangingPunct="1">
                <a:lnSpc>
                  <a:spcPct val="94000"/>
                </a:lnSpc>
                <a:spcBef>
                  <a:spcPts val="375"/>
                </a:spcBef>
                <a:spcAft>
                  <a:spcPts val="150"/>
                </a:spcAft>
                <a:buFont typeface="Franklin Gothic Book" panose="020B0503020102020204" pitchFamily="34" charset="0"/>
                <a:buNone/>
                <a:defRPr sz="1200" b="1" kern="1200" baseline="0">
                  <a:solidFill>
                    <a:schemeClr val="tx2"/>
                  </a:solidFill>
                  <a:latin typeface="+mn-lt"/>
                  <a:ea typeface="+mn-ea"/>
                  <a:cs typeface="+mn-cs"/>
                </a:defRPr>
              </a:lvl7pPr>
              <a:lvl8pPr marL="2400300" indent="0" algn="l" defTabSz="685800" rtl="0" eaLnBrk="1" latinLnBrk="0" hangingPunct="1">
                <a:lnSpc>
                  <a:spcPct val="94000"/>
                </a:lnSpc>
                <a:spcBef>
                  <a:spcPts val="375"/>
                </a:spcBef>
                <a:spcAft>
                  <a:spcPts val="150"/>
                </a:spcAft>
                <a:buFont typeface="Franklin Gothic Book" panose="020B0503020102020204" pitchFamily="34" charset="0"/>
                <a:buNone/>
                <a:defRPr sz="1200" b="1" i="1" kern="1200" baseline="0">
                  <a:solidFill>
                    <a:schemeClr val="tx2"/>
                  </a:solidFill>
                  <a:latin typeface="+mn-lt"/>
                  <a:ea typeface="+mn-ea"/>
                  <a:cs typeface="+mn-cs"/>
                </a:defRPr>
              </a:lvl8pPr>
              <a:lvl9pPr marL="2743200" indent="0" algn="l" defTabSz="685800" rtl="0" eaLnBrk="1" latinLnBrk="0" hangingPunct="1">
                <a:lnSpc>
                  <a:spcPct val="94000"/>
                </a:lnSpc>
                <a:spcBef>
                  <a:spcPts val="375"/>
                </a:spcBef>
                <a:spcAft>
                  <a:spcPts val="150"/>
                </a:spcAft>
                <a:buFont typeface="Franklin Gothic Book" panose="020B0503020102020204" pitchFamily="34" charset="0"/>
                <a:buNone/>
                <a:defRPr sz="1200" b="1" kern="1200" baseline="0">
                  <a:solidFill>
                    <a:schemeClr val="tx2"/>
                  </a:solidFill>
                  <a:latin typeface="+mn-lt"/>
                  <a:ea typeface="+mn-ea"/>
                  <a:cs typeface="+mn-cs"/>
                </a:defRPr>
              </a:lvl9pPr>
            </a:lstStyle>
            <a:p>
              <a:r>
                <a:rPr lang="en-US" sz="1600" b="1" dirty="0"/>
                <a:t>Healthcare providers can access their patient’s real-time medication adherence information through the DAT platform.</a:t>
              </a:r>
            </a:p>
          </p:txBody>
        </p:sp>
      </p:grpSp>
      <p:grpSp>
        <p:nvGrpSpPr>
          <p:cNvPr id="14" name="Group 13">
            <a:extLst>
              <a:ext uri="{FF2B5EF4-FFF2-40B4-BE49-F238E27FC236}">
                <a16:creationId xmlns:a16="http://schemas.microsoft.com/office/drawing/2014/main" id="{99969A70-740C-4EED-AEB9-3CF34F69C37B}"/>
              </a:ext>
            </a:extLst>
          </p:cNvPr>
          <p:cNvGrpSpPr/>
          <p:nvPr/>
        </p:nvGrpSpPr>
        <p:grpSpPr>
          <a:xfrm>
            <a:off x="4563133" y="3893186"/>
            <a:ext cx="2931948" cy="1782541"/>
            <a:chOff x="4607315" y="3749350"/>
            <a:chExt cx="2931948" cy="1782541"/>
          </a:xfrm>
        </p:grpSpPr>
        <p:pic>
          <p:nvPicPr>
            <p:cNvPr id="15" name="Content Placeholder 7">
              <a:extLst>
                <a:ext uri="{FF2B5EF4-FFF2-40B4-BE49-F238E27FC236}">
                  <a16:creationId xmlns:a16="http://schemas.microsoft.com/office/drawing/2014/main" id="{4D45C1F6-23B6-4E74-85E0-68E01116DD0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07315" y="4075773"/>
              <a:ext cx="1129694" cy="1129694"/>
            </a:xfrm>
            <a:prstGeom prst="rect">
              <a:avLst/>
            </a:prstGeom>
          </p:spPr>
        </p:pic>
        <p:sp>
          <p:nvSpPr>
            <p:cNvPr id="16" name="Text Placeholder 2">
              <a:extLst>
                <a:ext uri="{FF2B5EF4-FFF2-40B4-BE49-F238E27FC236}">
                  <a16:creationId xmlns:a16="http://schemas.microsoft.com/office/drawing/2014/main" id="{587B7FB1-577E-44C8-86E2-9E58492265ED}"/>
                </a:ext>
              </a:extLst>
            </p:cNvPr>
            <p:cNvSpPr txBox="1">
              <a:spLocks/>
            </p:cNvSpPr>
            <p:nvPr/>
          </p:nvSpPr>
          <p:spPr>
            <a:xfrm>
              <a:off x="5767831" y="3749350"/>
              <a:ext cx="1771432" cy="1782541"/>
            </a:xfrm>
            <a:prstGeom prst="rect">
              <a:avLst/>
            </a:prstGeom>
          </p:spPr>
          <p:txBody>
            <a:bodyPr vert="horz" lIns="91440" tIns="45720" rIns="91440" bIns="45720" rtlCol="0" anchor="b">
              <a:noAutofit/>
            </a:bodyPr>
            <a:lstStyle>
              <a:lvl1pPr marL="0" indent="0" algn="l" defTabSz="685800" rtl="0" eaLnBrk="1" latinLnBrk="0" hangingPunct="1">
                <a:lnSpc>
                  <a:spcPct val="84000"/>
                </a:lnSpc>
                <a:spcBef>
                  <a:spcPts val="0"/>
                </a:spcBef>
                <a:spcAft>
                  <a:spcPts val="0"/>
                </a:spcAft>
                <a:buFont typeface="Franklin Gothic Book" panose="020B0503020102020204" pitchFamily="34" charset="0"/>
                <a:buNone/>
                <a:defRPr sz="2250" b="0" kern="1200" baseline="0">
                  <a:solidFill>
                    <a:schemeClr val="tx2"/>
                  </a:solidFill>
                  <a:latin typeface="Syntax LT Std" panose="020D0502030503020204" pitchFamily="34" charset="0"/>
                  <a:ea typeface="+mn-ea"/>
                  <a:cs typeface="+mn-cs"/>
                </a:defRPr>
              </a:lvl1pPr>
              <a:lvl2pPr marL="342900" indent="0" algn="l" defTabSz="685800" rtl="0" eaLnBrk="1" latinLnBrk="0" hangingPunct="1">
                <a:lnSpc>
                  <a:spcPct val="94000"/>
                </a:lnSpc>
                <a:spcBef>
                  <a:spcPts val="375"/>
                </a:spcBef>
                <a:spcAft>
                  <a:spcPts val="150"/>
                </a:spcAft>
                <a:buFont typeface="Franklin Gothic Book" panose="020B0503020102020204" pitchFamily="34" charset="0"/>
                <a:buNone/>
                <a:defRPr sz="1500" b="1" i="1" kern="1200" baseline="0">
                  <a:solidFill>
                    <a:schemeClr val="tx2"/>
                  </a:solidFill>
                  <a:latin typeface="Syntax LT Std" panose="020D0502030503020204" pitchFamily="34" charset="0"/>
                  <a:ea typeface="+mn-ea"/>
                  <a:cs typeface="+mn-cs"/>
                </a:defRPr>
              </a:lvl2pPr>
              <a:lvl3pPr marL="685800" indent="0" algn="l" defTabSz="685800" rtl="0" eaLnBrk="1" latinLnBrk="0" hangingPunct="1">
                <a:lnSpc>
                  <a:spcPct val="94000"/>
                </a:lnSpc>
                <a:spcBef>
                  <a:spcPts val="375"/>
                </a:spcBef>
                <a:spcAft>
                  <a:spcPts val="150"/>
                </a:spcAft>
                <a:buFont typeface="Franklin Gothic Book" panose="020B0503020102020204" pitchFamily="34" charset="0"/>
                <a:buNone/>
                <a:defRPr sz="1350" b="1" kern="1200" baseline="0">
                  <a:solidFill>
                    <a:schemeClr val="tx2"/>
                  </a:solidFill>
                  <a:latin typeface="Syntax LT Std" panose="020D0502030503020204" pitchFamily="34" charset="0"/>
                  <a:ea typeface="+mn-ea"/>
                  <a:cs typeface="+mn-cs"/>
                </a:defRPr>
              </a:lvl3pPr>
              <a:lvl4pPr marL="1028700" indent="0" algn="l" defTabSz="685800" rtl="0" eaLnBrk="1" latinLnBrk="0" hangingPunct="1">
                <a:lnSpc>
                  <a:spcPct val="94000"/>
                </a:lnSpc>
                <a:spcBef>
                  <a:spcPts val="375"/>
                </a:spcBef>
                <a:spcAft>
                  <a:spcPts val="150"/>
                </a:spcAft>
                <a:buFont typeface="Franklin Gothic Book" panose="020B0503020102020204" pitchFamily="34" charset="0"/>
                <a:buNone/>
                <a:defRPr sz="1200" b="1" i="1" kern="1200" baseline="0">
                  <a:solidFill>
                    <a:schemeClr val="tx2"/>
                  </a:solidFill>
                  <a:latin typeface="Syntax LT Std" panose="020D0502030503020204" pitchFamily="34" charset="0"/>
                  <a:ea typeface="+mn-ea"/>
                  <a:cs typeface="+mn-cs"/>
                </a:defRPr>
              </a:lvl4pPr>
              <a:lvl5pPr marL="1371600" indent="0" algn="l" defTabSz="685800" rtl="0" eaLnBrk="1" latinLnBrk="0" hangingPunct="1">
                <a:lnSpc>
                  <a:spcPct val="94000"/>
                </a:lnSpc>
                <a:spcBef>
                  <a:spcPts val="375"/>
                </a:spcBef>
                <a:spcAft>
                  <a:spcPts val="150"/>
                </a:spcAft>
                <a:buFont typeface="Franklin Gothic Book" panose="020B0503020102020204" pitchFamily="34" charset="0"/>
                <a:buNone/>
                <a:defRPr sz="1200" b="1" kern="1200" baseline="0">
                  <a:solidFill>
                    <a:schemeClr val="tx2"/>
                  </a:solidFill>
                  <a:latin typeface="Syntax LT Std" panose="020D0502030503020204" pitchFamily="34" charset="0"/>
                  <a:ea typeface="+mn-ea"/>
                  <a:cs typeface="+mn-cs"/>
                </a:defRPr>
              </a:lvl5pPr>
              <a:lvl6pPr marL="1714500" indent="0" algn="l" defTabSz="685800" rtl="0" eaLnBrk="1" latinLnBrk="0" hangingPunct="1">
                <a:lnSpc>
                  <a:spcPct val="94000"/>
                </a:lnSpc>
                <a:spcBef>
                  <a:spcPts val="375"/>
                </a:spcBef>
                <a:spcAft>
                  <a:spcPts val="150"/>
                </a:spcAft>
                <a:buFont typeface="Franklin Gothic Book" panose="020B0503020102020204" pitchFamily="34" charset="0"/>
                <a:buNone/>
                <a:defRPr sz="1200" b="1" i="1" kern="1200" baseline="0">
                  <a:solidFill>
                    <a:schemeClr val="tx2"/>
                  </a:solidFill>
                  <a:latin typeface="+mn-lt"/>
                  <a:ea typeface="+mn-ea"/>
                  <a:cs typeface="+mn-cs"/>
                </a:defRPr>
              </a:lvl6pPr>
              <a:lvl7pPr marL="2057400" indent="0" algn="l" defTabSz="685800" rtl="0" eaLnBrk="1" latinLnBrk="0" hangingPunct="1">
                <a:lnSpc>
                  <a:spcPct val="94000"/>
                </a:lnSpc>
                <a:spcBef>
                  <a:spcPts val="375"/>
                </a:spcBef>
                <a:spcAft>
                  <a:spcPts val="150"/>
                </a:spcAft>
                <a:buFont typeface="Franklin Gothic Book" panose="020B0503020102020204" pitchFamily="34" charset="0"/>
                <a:buNone/>
                <a:defRPr sz="1200" b="1" kern="1200" baseline="0">
                  <a:solidFill>
                    <a:schemeClr val="tx2"/>
                  </a:solidFill>
                  <a:latin typeface="+mn-lt"/>
                  <a:ea typeface="+mn-ea"/>
                  <a:cs typeface="+mn-cs"/>
                </a:defRPr>
              </a:lvl7pPr>
              <a:lvl8pPr marL="2400300" indent="0" algn="l" defTabSz="685800" rtl="0" eaLnBrk="1" latinLnBrk="0" hangingPunct="1">
                <a:lnSpc>
                  <a:spcPct val="94000"/>
                </a:lnSpc>
                <a:spcBef>
                  <a:spcPts val="375"/>
                </a:spcBef>
                <a:spcAft>
                  <a:spcPts val="150"/>
                </a:spcAft>
                <a:buFont typeface="Franklin Gothic Book" panose="020B0503020102020204" pitchFamily="34" charset="0"/>
                <a:buNone/>
                <a:defRPr sz="1200" b="1" i="1" kern="1200" baseline="0">
                  <a:solidFill>
                    <a:schemeClr val="tx2"/>
                  </a:solidFill>
                  <a:latin typeface="+mn-lt"/>
                  <a:ea typeface="+mn-ea"/>
                  <a:cs typeface="+mn-cs"/>
                </a:defRPr>
              </a:lvl8pPr>
              <a:lvl9pPr marL="2743200" indent="0" algn="l" defTabSz="685800" rtl="0" eaLnBrk="1" latinLnBrk="0" hangingPunct="1">
                <a:lnSpc>
                  <a:spcPct val="94000"/>
                </a:lnSpc>
                <a:spcBef>
                  <a:spcPts val="375"/>
                </a:spcBef>
                <a:spcAft>
                  <a:spcPts val="150"/>
                </a:spcAft>
                <a:buFont typeface="Franklin Gothic Book" panose="020B0503020102020204" pitchFamily="34" charset="0"/>
                <a:buNone/>
                <a:defRPr sz="1200" b="1" kern="1200" baseline="0">
                  <a:solidFill>
                    <a:schemeClr val="tx2"/>
                  </a:solidFill>
                  <a:latin typeface="+mn-lt"/>
                  <a:ea typeface="+mn-ea"/>
                  <a:cs typeface="+mn-cs"/>
                </a:defRPr>
              </a:lvl9pPr>
            </a:lstStyle>
            <a:p>
              <a:r>
                <a:rPr lang="en-US" sz="1600" b="1" dirty="0"/>
                <a:t>The adherence platform can send healthcare providers automated alerts and reports about patients, prompting action.</a:t>
              </a:r>
            </a:p>
          </p:txBody>
        </p:sp>
      </p:grpSp>
      <p:grpSp>
        <p:nvGrpSpPr>
          <p:cNvPr id="17" name="Group 16">
            <a:extLst>
              <a:ext uri="{FF2B5EF4-FFF2-40B4-BE49-F238E27FC236}">
                <a16:creationId xmlns:a16="http://schemas.microsoft.com/office/drawing/2014/main" id="{D33E7633-55AC-4347-8740-A4DBDAC4D7D3}"/>
              </a:ext>
            </a:extLst>
          </p:cNvPr>
          <p:cNvGrpSpPr/>
          <p:nvPr/>
        </p:nvGrpSpPr>
        <p:grpSpPr>
          <a:xfrm>
            <a:off x="8260107" y="4005139"/>
            <a:ext cx="3201970" cy="1558634"/>
            <a:chOff x="8578604" y="3861303"/>
            <a:chExt cx="3201970" cy="1558634"/>
          </a:xfrm>
        </p:grpSpPr>
        <p:pic>
          <p:nvPicPr>
            <p:cNvPr id="18" name="Content Placeholder 7">
              <a:extLst>
                <a:ext uri="{FF2B5EF4-FFF2-40B4-BE49-F238E27FC236}">
                  <a16:creationId xmlns:a16="http://schemas.microsoft.com/office/drawing/2014/main" id="{42FB3E3D-CE97-411B-85F5-A932552084A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578604" y="4080067"/>
              <a:ext cx="1129694" cy="1121107"/>
            </a:xfrm>
            <a:prstGeom prst="rect">
              <a:avLst/>
            </a:prstGeom>
          </p:spPr>
        </p:pic>
        <p:sp>
          <p:nvSpPr>
            <p:cNvPr id="19" name="Text Placeholder 2">
              <a:extLst>
                <a:ext uri="{FF2B5EF4-FFF2-40B4-BE49-F238E27FC236}">
                  <a16:creationId xmlns:a16="http://schemas.microsoft.com/office/drawing/2014/main" id="{A87B8D97-8A06-45D2-8417-44C4FCEACA54}"/>
                </a:ext>
              </a:extLst>
            </p:cNvPr>
            <p:cNvSpPr txBox="1">
              <a:spLocks/>
            </p:cNvSpPr>
            <p:nvPr/>
          </p:nvSpPr>
          <p:spPr>
            <a:xfrm>
              <a:off x="9782503" y="3861303"/>
              <a:ext cx="1998071" cy="1558634"/>
            </a:xfrm>
            <a:prstGeom prst="rect">
              <a:avLst/>
            </a:prstGeom>
          </p:spPr>
          <p:txBody>
            <a:bodyPr vert="horz" lIns="91440" tIns="45720" rIns="91440" bIns="45720" rtlCol="0" anchor="b">
              <a:noAutofit/>
            </a:bodyPr>
            <a:lstStyle>
              <a:lvl1pPr marL="0" indent="0" algn="l" defTabSz="685800" rtl="0" eaLnBrk="1" latinLnBrk="0" hangingPunct="1">
                <a:lnSpc>
                  <a:spcPct val="84000"/>
                </a:lnSpc>
                <a:spcBef>
                  <a:spcPts val="0"/>
                </a:spcBef>
                <a:spcAft>
                  <a:spcPts val="0"/>
                </a:spcAft>
                <a:buFont typeface="Franklin Gothic Book" panose="020B0503020102020204" pitchFamily="34" charset="0"/>
                <a:buNone/>
                <a:defRPr sz="2250" b="0" kern="1200" baseline="0">
                  <a:solidFill>
                    <a:schemeClr val="tx2"/>
                  </a:solidFill>
                  <a:latin typeface="Syntax LT Std" panose="020D0502030503020204" pitchFamily="34" charset="0"/>
                  <a:ea typeface="+mn-ea"/>
                  <a:cs typeface="+mn-cs"/>
                </a:defRPr>
              </a:lvl1pPr>
              <a:lvl2pPr marL="342900" indent="0" algn="l" defTabSz="685800" rtl="0" eaLnBrk="1" latinLnBrk="0" hangingPunct="1">
                <a:lnSpc>
                  <a:spcPct val="94000"/>
                </a:lnSpc>
                <a:spcBef>
                  <a:spcPts val="375"/>
                </a:spcBef>
                <a:spcAft>
                  <a:spcPts val="150"/>
                </a:spcAft>
                <a:buFont typeface="Franklin Gothic Book" panose="020B0503020102020204" pitchFamily="34" charset="0"/>
                <a:buNone/>
                <a:defRPr sz="1500" b="1" i="1" kern="1200" baseline="0">
                  <a:solidFill>
                    <a:schemeClr val="tx2"/>
                  </a:solidFill>
                  <a:latin typeface="Syntax LT Std" panose="020D0502030503020204" pitchFamily="34" charset="0"/>
                  <a:ea typeface="+mn-ea"/>
                  <a:cs typeface="+mn-cs"/>
                </a:defRPr>
              </a:lvl2pPr>
              <a:lvl3pPr marL="685800" indent="0" algn="l" defTabSz="685800" rtl="0" eaLnBrk="1" latinLnBrk="0" hangingPunct="1">
                <a:lnSpc>
                  <a:spcPct val="94000"/>
                </a:lnSpc>
                <a:spcBef>
                  <a:spcPts val="375"/>
                </a:spcBef>
                <a:spcAft>
                  <a:spcPts val="150"/>
                </a:spcAft>
                <a:buFont typeface="Franklin Gothic Book" panose="020B0503020102020204" pitchFamily="34" charset="0"/>
                <a:buNone/>
                <a:defRPr sz="1350" b="1" kern="1200" baseline="0">
                  <a:solidFill>
                    <a:schemeClr val="tx2"/>
                  </a:solidFill>
                  <a:latin typeface="Syntax LT Std" panose="020D0502030503020204" pitchFamily="34" charset="0"/>
                  <a:ea typeface="+mn-ea"/>
                  <a:cs typeface="+mn-cs"/>
                </a:defRPr>
              </a:lvl3pPr>
              <a:lvl4pPr marL="1028700" indent="0" algn="l" defTabSz="685800" rtl="0" eaLnBrk="1" latinLnBrk="0" hangingPunct="1">
                <a:lnSpc>
                  <a:spcPct val="94000"/>
                </a:lnSpc>
                <a:spcBef>
                  <a:spcPts val="375"/>
                </a:spcBef>
                <a:spcAft>
                  <a:spcPts val="150"/>
                </a:spcAft>
                <a:buFont typeface="Franklin Gothic Book" panose="020B0503020102020204" pitchFamily="34" charset="0"/>
                <a:buNone/>
                <a:defRPr sz="1200" b="1" i="1" kern="1200" baseline="0">
                  <a:solidFill>
                    <a:schemeClr val="tx2"/>
                  </a:solidFill>
                  <a:latin typeface="Syntax LT Std" panose="020D0502030503020204" pitchFamily="34" charset="0"/>
                  <a:ea typeface="+mn-ea"/>
                  <a:cs typeface="+mn-cs"/>
                </a:defRPr>
              </a:lvl4pPr>
              <a:lvl5pPr marL="1371600" indent="0" algn="l" defTabSz="685800" rtl="0" eaLnBrk="1" latinLnBrk="0" hangingPunct="1">
                <a:lnSpc>
                  <a:spcPct val="94000"/>
                </a:lnSpc>
                <a:spcBef>
                  <a:spcPts val="375"/>
                </a:spcBef>
                <a:spcAft>
                  <a:spcPts val="150"/>
                </a:spcAft>
                <a:buFont typeface="Franklin Gothic Book" panose="020B0503020102020204" pitchFamily="34" charset="0"/>
                <a:buNone/>
                <a:defRPr sz="1200" b="1" kern="1200" baseline="0">
                  <a:solidFill>
                    <a:schemeClr val="tx2"/>
                  </a:solidFill>
                  <a:latin typeface="Syntax LT Std" panose="020D0502030503020204" pitchFamily="34" charset="0"/>
                  <a:ea typeface="+mn-ea"/>
                  <a:cs typeface="+mn-cs"/>
                </a:defRPr>
              </a:lvl5pPr>
              <a:lvl6pPr marL="1714500" indent="0" algn="l" defTabSz="685800" rtl="0" eaLnBrk="1" latinLnBrk="0" hangingPunct="1">
                <a:lnSpc>
                  <a:spcPct val="94000"/>
                </a:lnSpc>
                <a:spcBef>
                  <a:spcPts val="375"/>
                </a:spcBef>
                <a:spcAft>
                  <a:spcPts val="150"/>
                </a:spcAft>
                <a:buFont typeface="Franklin Gothic Book" panose="020B0503020102020204" pitchFamily="34" charset="0"/>
                <a:buNone/>
                <a:defRPr sz="1200" b="1" i="1" kern="1200" baseline="0">
                  <a:solidFill>
                    <a:schemeClr val="tx2"/>
                  </a:solidFill>
                  <a:latin typeface="+mn-lt"/>
                  <a:ea typeface="+mn-ea"/>
                  <a:cs typeface="+mn-cs"/>
                </a:defRPr>
              </a:lvl6pPr>
              <a:lvl7pPr marL="2057400" indent="0" algn="l" defTabSz="685800" rtl="0" eaLnBrk="1" latinLnBrk="0" hangingPunct="1">
                <a:lnSpc>
                  <a:spcPct val="94000"/>
                </a:lnSpc>
                <a:spcBef>
                  <a:spcPts val="375"/>
                </a:spcBef>
                <a:spcAft>
                  <a:spcPts val="150"/>
                </a:spcAft>
                <a:buFont typeface="Franklin Gothic Book" panose="020B0503020102020204" pitchFamily="34" charset="0"/>
                <a:buNone/>
                <a:defRPr sz="1200" b="1" kern="1200" baseline="0">
                  <a:solidFill>
                    <a:schemeClr val="tx2"/>
                  </a:solidFill>
                  <a:latin typeface="+mn-lt"/>
                  <a:ea typeface="+mn-ea"/>
                  <a:cs typeface="+mn-cs"/>
                </a:defRPr>
              </a:lvl7pPr>
              <a:lvl8pPr marL="2400300" indent="0" algn="l" defTabSz="685800" rtl="0" eaLnBrk="1" latinLnBrk="0" hangingPunct="1">
                <a:lnSpc>
                  <a:spcPct val="94000"/>
                </a:lnSpc>
                <a:spcBef>
                  <a:spcPts val="375"/>
                </a:spcBef>
                <a:spcAft>
                  <a:spcPts val="150"/>
                </a:spcAft>
                <a:buFont typeface="Franklin Gothic Book" panose="020B0503020102020204" pitchFamily="34" charset="0"/>
                <a:buNone/>
                <a:defRPr sz="1200" b="1" i="1" kern="1200" baseline="0">
                  <a:solidFill>
                    <a:schemeClr val="tx2"/>
                  </a:solidFill>
                  <a:latin typeface="+mn-lt"/>
                  <a:ea typeface="+mn-ea"/>
                  <a:cs typeface="+mn-cs"/>
                </a:defRPr>
              </a:lvl8pPr>
              <a:lvl9pPr marL="2743200" indent="0" algn="l" defTabSz="685800" rtl="0" eaLnBrk="1" latinLnBrk="0" hangingPunct="1">
                <a:lnSpc>
                  <a:spcPct val="94000"/>
                </a:lnSpc>
                <a:spcBef>
                  <a:spcPts val="375"/>
                </a:spcBef>
                <a:spcAft>
                  <a:spcPts val="150"/>
                </a:spcAft>
                <a:buFont typeface="Franklin Gothic Book" panose="020B0503020102020204" pitchFamily="34" charset="0"/>
                <a:buNone/>
                <a:defRPr sz="1200" b="1" kern="1200" baseline="0">
                  <a:solidFill>
                    <a:schemeClr val="tx2"/>
                  </a:solidFill>
                  <a:latin typeface="+mn-lt"/>
                  <a:ea typeface="+mn-ea"/>
                  <a:cs typeface="+mn-cs"/>
                </a:defRPr>
              </a:lvl9pPr>
            </a:lstStyle>
            <a:p>
              <a:r>
                <a:rPr lang="en-US" sz="1600" b="1" dirty="0"/>
                <a:t>Helps healthcare providers identify patients who need more support and shape the most suitable treatment response.</a:t>
              </a:r>
            </a:p>
          </p:txBody>
        </p:sp>
      </p:grpSp>
    </p:spTree>
    <p:extLst>
      <p:ext uri="{BB962C8B-B14F-4D97-AF65-F5344CB8AC3E}">
        <p14:creationId xmlns:p14="http://schemas.microsoft.com/office/powerpoint/2010/main" val="654297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60673-6A7F-4891-989E-0662376269A5}"/>
              </a:ext>
            </a:extLst>
          </p:cNvPr>
          <p:cNvSpPr txBox="1">
            <a:spLocks/>
          </p:cNvSpPr>
          <p:nvPr/>
        </p:nvSpPr>
        <p:spPr>
          <a:xfrm>
            <a:off x="1241778" y="755651"/>
            <a:ext cx="9708444" cy="582084"/>
          </a:xfrm>
          <a:prstGeom prst="rect">
            <a:avLst/>
          </a:prstGeom>
        </p:spPr>
        <p:txBody>
          <a:bodyPr/>
          <a:lstStyle>
            <a:lvl1pPr algn="l" defTabSz="685800" rtl="0" eaLnBrk="1" latinLnBrk="0" hangingPunct="1">
              <a:lnSpc>
                <a:spcPct val="89000"/>
              </a:lnSpc>
              <a:spcBef>
                <a:spcPct val="0"/>
              </a:spcBef>
              <a:buNone/>
              <a:defRPr sz="3300" kern="1200" baseline="0">
                <a:ln w="6350">
                  <a:noFill/>
                </a:ln>
                <a:solidFill>
                  <a:schemeClr val="tx1"/>
                </a:solidFill>
                <a:latin typeface="Syntax LT Std" panose="020D0502030503020204" pitchFamily="34" charset="0"/>
                <a:ea typeface="+mj-ea"/>
                <a:cs typeface="+mj-cs"/>
              </a:defRPr>
            </a:lvl1pPr>
          </a:lstStyle>
          <a:p>
            <a:r>
              <a:rPr lang="en-US" dirty="0"/>
              <a:t>Integrated DATs</a:t>
            </a:r>
          </a:p>
        </p:txBody>
      </p:sp>
      <p:grpSp>
        <p:nvGrpSpPr>
          <p:cNvPr id="3" name="Group 2">
            <a:extLst>
              <a:ext uri="{FF2B5EF4-FFF2-40B4-BE49-F238E27FC236}">
                <a16:creationId xmlns:a16="http://schemas.microsoft.com/office/drawing/2014/main" id="{4A8832B0-5103-4D2F-B5E7-EC14BABFA1CF}"/>
              </a:ext>
            </a:extLst>
          </p:cNvPr>
          <p:cNvGrpSpPr/>
          <p:nvPr/>
        </p:nvGrpSpPr>
        <p:grpSpPr>
          <a:xfrm>
            <a:off x="2992557" y="2638922"/>
            <a:ext cx="7480000" cy="3222548"/>
            <a:chOff x="470263" y="748144"/>
            <a:chExt cx="10705075" cy="4611980"/>
          </a:xfrm>
        </p:grpSpPr>
        <p:grpSp>
          <p:nvGrpSpPr>
            <p:cNvPr id="4" name="Group 3">
              <a:extLst>
                <a:ext uri="{FF2B5EF4-FFF2-40B4-BE49-F238E27FC236}">
                  <a16:creationId xmlns:a16="http://schemas.microsoft.com/office/drawing/2014/main" id="{B5BBDDE2-C00E-4AF8-A164-562152ED456D}"/>
                </a:ext>
              </a:extLst>
            </p:cNvPr>
            <p:cNvGrpSpPr/>
            <p:nvPr/>
          </p:nvGrpSpPr>
          <p:grpSpPr>
            <a:xfrm>
              <a:off x="470263" y="916577"/>
              <a:ext cx="10705075" cy="4443547"/>
              <a:chOff x="1164211" y="994562"/>
              <a:chExt cx="5975923" cy="2480534"/>
            </a:xfrm>
          </p:grpSpPr>
          <p:pic>
            <p:nvPicPr>
              <p:cNvPr id="6" name="Picture 5">
                <a:extLst>
                  <a:ext uri="{FF2B5EF4-FFF2-40B4-BE49-F238E27FC236}">
                    <a16:creationId xmlns:a16="http://schemas.microsoft.com/office/drawing/2014/main" id="{533BE0F4-5B47-4857-B7D8-5E054FE7DC0C}"/>
                  </a:ext>
                </a:extLst>
              </p:cNvPr>
              <p:cNvPicPr>
                <a:picLocks noChangeAspect="1"/>
              </p:cNvPicPr>
              <p:nvPr/>
            </p:nvPicPr>
            <p:blipFill rotWithShape="1">
              <a:blip r:embed="rId3"/>
              <a:srcRect t="13813" r="40755" b="42466"/>
              <a:stretch/>
            </p:blipFill>
            <p:spPr>
              <a:xfrm>
                <a:off x="1164211" y="994562"/>
                <a:ext cx="5975923" cy="2480534"/>
              </a:xfrm>
              <a:prstGeom prst="rect">
                <a:avLst/>
              </a:prstGeom>
            </p:spPr>
          </p:pic>
          <p:sp>
            <p:nvSpPr>
              <p:cNvPr id="7" name="Rectangle 6">
                <a:extLst>
                  <a:ext uri="{FF2B5EF4-FFF2-40B4-BE49-F238E27FC236}">
                    <a16:creationId xmlns:a16="http://schemas.microsoft.com/office/drawing/2014/main" id="{6A762DFF-C187-432E-B914-44A17F4BC5A9}"/>
                  </a:ext>
                </a:extLst>
              </p:cNvPr>
              <p:cNvSpPr/>
              <p:nvPr/>
            </p:nvSpPr>
            <p:spPr>
              <a:xfrm>
                <a:off x="3612823" y="1569831"/>
                <a:ext cx="789495" cy="1905265"/>
              </a:xfrm>
              <a:prstGeom prst="rect">
                <a:avLst/>
              </a:prstGeom>
              <a:solidFill>
                <a:srgbClr val="F2F2F2">
                  <a:alpha val="9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a:extLst>
                <a:ext uri="{FF2B5EF4-FFF2-40B4-BE49-F238E27FC236}">
                  <a16:creationId xmlns:a16="http://schemas.microsoft.com/office/drawing/2014/main" id="{0D29D18D-1C5E-4697-B246-43D648BA3D94}"/>
                </a:ext>
              </a:extLst>
            </p:cNvPr>
            <p:cNvPicPr>
              <a:picLocks noChangeAspect="1"/>
            </p:cNvPicPr>
            <p:nvPr/>
          </p:nvPicPr>
          <p:blipFill rotWithShape="1">
            <a:blip r:embed="rId4"/>
            <a:srcRect l="1" t="-1" r="33578" b="-11655"/>
            <a:stretch/>
          </p:blipFill>
          <p:spPr>
            <a:xfrm>
              <a:off x="470263" y="748144"/>
              <a:ext cx="10705075" cy="852418"/>
            </a:xfrm>
            <a:prstGeom prst="rect">
              <a:avLst/>
            </a:prstGeom>
          </p:spPr>
        </p:pic>
      </p:grpSp>
      <p:pic>
        <p:nvPicPr>
          <p:cNvPr id="8" name="Graphic 7">
            <a:extLst>
              <a:ext uri="{FF2B5EF4-FFF2-40B4-BE49-F238E27FC236}">
                <a16:creationId xmlns:a16="http://schemas.microsoft.com/office/drawing/2014/main" id="{B7C358B9-913B-44A4-B663-483913FB03A6}"/>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7257" t="38471" r="52229" b="45265"/>
          <a:stretch/>
        </p:blipFill>
        <p:spPr>
          <a:xfrm>
            <a:off x="599966" y="3102904"/>
            <a:ext cx="1965925" cy="2167263"/>
          </a:xfrm>
          <a:prstGeom prst="rect">
            <a:avLst/>
          </a:prstGeom>
        </p:spPr>
      </p:pic>
      <p:sp>
        <p:nvSpPr>
          <p:cNvPr id="9" name="Content Placeholder 2">
            <a:extLst>
              <a:ext uri="{FF2B5EF4-FFF2-40B4-BE49-F238E27FC236}">
                <a16:creationId xmlns:a16="http://schemas.microsoft.com/office/drawing/2014/main" id="{00D100E1-6FFC-4C16-A16D-1A7469A92CCB}"/>
              </a:ext>
            </a:extLst>
          </p:cNvPr>
          <p:cNvSpPr txBox="1">
            <a:spLocks/>
          </p:cNvSpPr>
          <p:nvPr/>
        </p:nvSpPr>
        <p:spPr>
          <a:xfrm>
            <a:off x="6822228" y="3101396"/>
            <a:ext cx="4117267" cy="4267200"/>
          </a:xfrm>
          <a:prstGeom prst="rect">
            <a:avLst/>
          </a:prstGeom>
        </p:spPr>
        <p:txBody>
          <a:bodyPr vert="horz" lIns="91440" tIns="45720" rIns="91440" bIns="45720" rtlCol="0">
            <a:normAutofit/>
          </a:bodyPr>
          <a:lstStyle>
            <a:lvl1pPr marL="288036" indent="-288036" algn="l" defTabSz="685800" rtl="0" eaLnBrk="1" latinLnBrk="0" hangingPunct="1">
              <a:lnSpc>
                <a:spcPct val="94000"/>
              </a:lnSpc>
              <a:spcBef>
                <a:spcPts val="750"/>
              </a:spcBef>
              <a:spcAft>
                <a:spcPts val="150"/>
              </a:spcAft>
              <a:buFont typeface="Franklin Gothic Book" panose="020B0503020102020204" pitchFamily="34" charset="0"/>
              <a:buChar char="■"/>
              <a:defRPr sz="2400" kern="1200" baseline="0">
                <a:solidFill>
                  <a:schemeClr val="tx2"/>
                </a:solidFill>
                <a:latin typeface="Syntax LT Std" panose="020D0502030503020204" pitchFamily="34" charset="0"/>
                <a:ea typeface="+mn-ea"/>
                <a:cs typeface="+mn-cs"/>
              </a:defRPr>
            </a:lvl1pPr>
            <a:lvl2pPr marL="6858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2000" i="1" kern="1200" baseline="0">
                <a:solidFill>
                  <a:schemeClr val="tx2"/>
                </a:solidFill>
                <a:latin typeface="Syntax LT Std" panose="020D0502030503020204" pitchFamily="34" charset="0"/>
                <a:ea typeface="+mn-ea"/>
                <a:cs typeface="+mn-cs"/>
              </a:defRPr>
            </a:lvl2pPr>
            <a:lvl3pPr marL="10287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800" kern="1200" baseline="0">
                <a:solidFill>
                  <a:schemeClr val="tx2"/>
                </a:solidFill>
                <a:latin typeface="Syntax LT Std" panose="020D0502030503020204" pitchFamily="34" charset="0"/>
                <a:ea typeface="+mn-ea"/>
                <a:cs typeface="+mn-cs"/>
              </a:defRPr>
            </a:lvl3pPr>
            <a:lvl4pPr marL="13716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500" i="1" kern="1200" baseline="0">
                <a:solidFill>
                  <a:schemeClr val="tx2"/>
                </a:solidFill>
                <a:latin typeface="Syntax LT Std" panose="020D0502030503020204" pitchFamily="34" charset="0"/>
                <a:ea typeface="+mn-ea"/>
                <a:cs typeface="+mn-cs"/>
              </a:defRPr>
            </a:lvl4pPr>
            <a:lvl5pPr marL="17145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350" kern="1200" baseline="0">
                <a:solidFill>
                  <a:schemeClr val="tx2"/>
                </a:solidFill>
                <a:latin typeface="Syntax LT Std" panose="020D0502030503020204" pitchFamily="34" charset="0"/>
                <a:ea typeface="+mn-ea"/>
                <a:cs typeface="+mn-cs"/>
              </a:defRPr>
            </a:lvl5pPr>
            <a:lvl6pPr marL="20574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200" i="1" kern="1200" baseline="0">
                <a:solidFill>
                  <a:schemeClr val="tx2"/>
                </a:solidFill>
                <a:latin typeface="+mn-lt"/>
                <a:ea typeface="+mn-ea"/>
                <a:cs typeface="+mn-cs"/>
              </a:defRPr>
            </a:lvl6pPr>
            <a:lvl7pPr marL="24003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7pPr>
            <a:lvl8pPr marL="27432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i="1" kern="1200" baseline="0">
                <a:solidFill>
                  <a:schemeClr val="tx2"/>
                </a:solidFill>
                <a:latin typeface="+mn-lt"/>
                <a:ea typeface="+mn-ea"/>
                <a:cs typeface="+mn-cs"/>
              </a:defRPr>
            </a:lvl8pPr>
            <a:lvl9pPr marL="30861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9pPr>
          </a:lstStyle>
          <a:p>
            <a:pPr marL="0" indent="0">
              <a:buFont typeface="Franklin Gothic Book" panose="020B0503020102020204" pitchFamily="34" charset="0"/>
              <a:buNone/>
            </a:pPr>
            <a:endParaRPr lang="en-US" sz="1200" dirty="0">
              <a:solidFill>
                <a:srgbClr val="0070C0"/>
              </a:solidFill>
            </a:endParaRPr>
          </a:p>
        </p:txBody>
      </p:sp>
      <p:sp>
        <p:nvSpPr>
          <p:cNvPr id="10" name="Content Placeholder 2">
            <a:extLst>
              <a:ext uri="{FF2B5EF4-FFF2-40B4-BE49-F238E27FC236}">
                <a16:creationId xmlns:a16="http://schemas.microsoft.com/office/drawing/2014/main" id="{836F5EE0-FE2F-4EE8-AFF6-2AA69CB825E3}"/>
              </a:ext>
            </a:extLst>
          </p:cNvPr>
          <p:cNvSpPr txBox="1">
            <a:spLocks/>
          </p:cNvSpPr>
          <p:nvPr/>
        </p:nvSpPr>
        <p:spPr>
          <a:xfrm>
            <a:off x="4583431" y="2575667"/>
            <a:ext cx="4117267" cy="355215"/>
          </a:xfrm>
          <a:prstGeom prst="rect">
            <a:avLst/>
          </a:prstGeom>
        </p:spPr>
        <p:txBody>
          <a:bodyPr vert="horz" lIns="91440" tIns="45720" rIns="91440" bIns="45720" rtlCol="0">
            <a:normAutofit/>
          </a:bodyPr>
          <a:lstStyle>
            <a:lvl1pPr marL="288036" indent="-288036" algn="l" defTabSz="685800" rtl="0" eaLnBrk="1" latinLnBrk="0" hangingPunct="1">
              <a:lnSpc>
                <a:spcPct val="94000"/>
              </a:lnSpc>
              <a:spcBef>
                <a:spcPts val="750"/>
              </a:spcBef>
              <a:spcAft>
                <a:spcPts val="150"/>
              </a:spcAft>
              <a:buFont typeface="Franklin Gothic Book" panose="020B0503020102020204" pitchFamily="34" charset="0"/>
              <a:buChar char="■"/>
              <a:defRPr sz="2400" kern="1200" baseline="0">
                <a:solidFill>
                  <a:schemeClr val="tx2"/>
                </a:solidFill>
                <a:latin typeface="Syntax LT Std" panose="020D0502030503020204" pitchFamily="34" charset="0"/>
                <a:ea typeface="+mn-ea"/>
                <a:cs typeface="+mn-cs"/>
              </a:defRPr>
            </a:lvl1pPr>
            <a:lvl2pPr marL="6858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2000" i="1" kern="1200" baseline="0">
                <a:solidFill>
                  <a:schemeClr val="tx2"/>
                </a:solidFill>
                <a:latin typeface="Syntax LT Std" panose="020D0502030503020204" pitchFamily="34" charset="0"/>
                <a:ea typeface="+mn-ea"/>
                <a:cs typeface="+mn-cs"/>
              </a:defRPr>
            </a:lvl2pPr>
            <a:lvl3pPr marL="10287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800" kern="1200" baseline="0">
                <a:solidFill>
                  <a:schemeClr val="tx2"/>
                </a:solidFill>
                <a:latin typeface="Syntax LT Std" panose="020D0502030503020204" pitchFamily="34" charset="0"/>
                <a:ea typeface="+mn-ea"/>
                <a:cs typeface="+mn-cs"/>
              </a:defRPr>
            </a:lvl3pPr>
            <a:lvl4pPr marL="13716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500" i="1" kern="1200" baseline="0">
                <a:solidFill>
                  <a:schemeClr val="tx2"/>
                </a:solidFill>
                <a:latin typeface="Syntax LT Std" panose="020D0502030503020204" pitchFamily="34" charset="0"/>
                <a:ea typeface="+mn-ea"/>
                <a:cs typeface="+mn-cs"/>
              </a:defRPr>
            </a:lvl4pPr>
            <a:lvl5pPr marL="17145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350" kern="1200" baseline="0">
                <a:solidFill>
                  <a:schemeClr val="tx2"/>
                </a:solidFill>
                <a:latin typeface="Syntax LT Std" panose="020D0502030503020204" pitchFamily="34" charset="0"/>
                <a:ea typeface="+mn-ea"/>
                <a:cs typeface="+mn-cs"/>
              </a:defRPr>
            </a:lvl5pPr>
            <a:lvl6pPr marL="20574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200" i="1" kern="1200" baseline="0">
                <a:solidFill>
                  <a:schemeClr val="tx2"/>
                </a:solidFill>
                <a:latin typeface="+mn-lt"/>
                <a:ea typeface="+mn-ea"/>
                <a:cs typeface="+mn-cs"/>
              </a:defRPr>
            </a:lvl6pPr>
            <a:lvl7pPr marL="24003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7pPr>
            <a:lvl8pPr marL="27432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i="1" kern="1200" baseline="0">
                <a:solidFill>
                  <a:schemeClr val="tx2"/>
                </a:solidFill>
                <a:latin typeface="+mn-lt"/>
                <a:ea typeface="+mn-ea"/>
                <a:cs typeface="+mn-cs"/>
              </a:defRPr>
            </a:lvl8pPr>
            <a:lvl9pPr marL="30861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9pPr>
          </a:lstStyle>
          <a:p>
            <a:pPr marL="0" indent="0">
              <a:buFont typeface="Franklin Gothic Book" panose="020B0503020102020204" pitchFamily="34" charset="0"/>
              <a:buNone/>
            </a:pPr>
            <a:endParaRPr lang="en-US" sz="1200" dirty="0">
              <a:solidFill>
                <a:srgbClr val="0070C0"/>
              </a:solidFill>
            </a:endParaRPr>
          </a:p>
        </p:txBody>
      </p:sp>
      <p:sp>
        <p:nvSpPr>
          <p:cNvPr id="11" name="Content Placeholder 2">
            <a:extLst>
              <a:ext uri="{FF2B5EF4-FFF2-40B4-BE49-F238E27FC236}">
                <a16:creationId xmlns:a16="http://schemas.microsoft.com/office/drawing/2014/main" id="{C021F3AB-5CF8-4E0C-8335-08F4E8940660}"/>
              </a:ext>
            </a:extLst>
          </p:cNvPr>
          <p:cNvSpPr txBox="1">
            <a:spLocks/>
          </p:cNvSpPr>
          <p:nvPr/>
        </p:nvSpPr>
        <p:spPr>
          <a:xfrm>
            <a:off x="4592956" y="2822940"/>
            <a:ext cx="4117267" cy="355215"/>
          </a:xfrm>
          <a:prstGeom prst="rect">
            <a:avLst/>
          </a:prstGeom>
        </p:spPr>
        <p:txBody>
          <a:bodyPr vert="horz" lIns="91440" tIns="45720" rIns="91440" bIns="45720" rtlCol="0">
            <a:normAutofit/>
          </a:bodyPr>
          <a:lstStyle>
            <a:lvl1pPr marL="288036" indent="-288036" algn="l" defTabSz="685800" rtl="0" eaLnBrk="1" latinLnBrk="0" hangingPunct="1">
              <a:lnSpc>
                <a:spcPct val="94000"/>
              </a:lnSpc>
              <a:spcBef>
                <a:spcPts val="750"/>
              </a:spcBef>
              <a:spcAft>
                <a:spcPts val="150"/>
              </a:spcAft>
              <a:buFont typeface="Franklin Gothic Book" panose="020B0503020102020204" pitchFamily="34" charset="0"/>
              <a:buChar char="■"/>
              <a:defRPr sz="2400" kern="1200" baseline="0">
                <a:solidFill>
                  <a:schemeClr val="tx2"/>
                </a:solidFill>
                <a:latin typeface="Syntax LT Std" panose="020D0502030503020204" pitchFamily="34" charset="0"/>
                <a:ea typeface="+mn-ea"/>
                <a:cs typeface="+mn-cs"/>
              </a:defRPr>
            </a:lvl1pPr>
            <a:lvl2pPr marL="6858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2000" i="1" kern="1200" baseline="0">
                <a:solidFill>
                  <a:schemeClr val="tx2"/>
                </a:solidFill>
                <a:latin typeface="Syntax LT Std" panose="020D0502030503020204" pitchFamily="34" charset="0"/>
                <a:ea typeface="+mn-ea"/>
                <a:cs typeface="+mn-cs"/>
              </a:defRPr>
            </a:lvl2pPr>
            <a:lvl3pPr marL="10287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800" kern="1200" baseline="0">
                <a:solidFill>
                  <a:schemeClr val="tx2"/>
                </a:solidFill>
                <a:latin typeface="Syntax LT Std" panose="020D0502030503020204" pitchFamily="34" charset="0"/>
                <a:ea typeface="+mn-ea"/>
                <a:cs typeface="+mn-cs"/>
              </a:defRPr>
            </a:lvl3pPr>
            <a:lvl4pPr marL="13716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500" i="1" kern="1200" baseline="0">
                <a:solidFill>
                  <a:schemeClr val="tx2"/>
                </a:solidFill>
                <a:latin typeface="Syntax LT Std" panose="020D0502030503020204" pitchFamily="34" charset="0"/>
                <a:ea typeface="+mn-ea"/>
                <a:cs typeface="+mn-cs"/>
              </a:defRPr>
            </a:lvl4pPr>
            <a:lvl5pPr marL="17145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350" kern="1200" baseline="0">
                <a:solidFill>
                  <a:schemeClr val="tx2"/>
                </a:solidFill>
                <a:latin typeface="Syntax LT Std" panose="020D0502030503020204" pitchFamily="34" charset="0"/>
                <a:ea typeface="+mn-ea"/>
                <a:cs typeface="+mn-cs"/>
              </a:defRPr>
            </a:lvl5pPr>
            <a:lvl6pPr marL="20574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200" i="1" kern="1200" baseline="0">
                <a:solidFill>
                  <a:schemeClr val="tx2"/>
                </a:solidFill>
                <a:latin typeface="+mn-lt"/>
                <a:ea typeface="+mn-ea"/>
                <a:cs typeface="+mn-cs"/>
              </a:defRPr>
            </a:lvl6pPr>
            <a:lvl7pPr marL="24003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7pPr>
            <a:lvl8pPr marL="27432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i="1" kern="1200" baseline="0">
                <a:solidFill>
                  <a:schemeClr val="tx2"/>
                </a:solidFill>
                <a:latin typeface="+mn-lt"/>
                <a:ea typeface="+mn-ea"/>
                <a:cs typeface="+mn-cs"/>
              </a:defRPr>
            </a:lvl8pPr>
            <a:lvl9pPr marL="30861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9pPr>
          </a:lstStyle>
          <a:p>
            <a:pPr marL="0" indent="0">
              <a:buFont typeface="Franklin Gothic Book" panose="020B0503020102020204" pitchFamily="34" charset="0"/>
              <a:buNone/>
            </a:pPr>
            <a:endParaRPr lang="en-US" sz="1200" b="1" dirty="0">
              <a:solidFill>
                <a:srgbClr val="0070C0"/>
              </a:solidFill>
            </a:endParaRPr>
          </a:p>
        </p:txBody>
      </p:sp>
      <p:pic>
        <p:nvPicPr>
          <p:cNvPr id="12" name="Picture 11">
            <a:extLst>
              <a:ext uri="{FF2B5EF4-FFF2-40B4-BE49-F238E27FC236}">
                <a16:creationId xmlns:a16="http://schemas.microsoft.com/office/drawing/2014/main" id="{94BFCE42-98DD-4FE1-AEFE-69CF9183FCE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165332" y="1409811"/>
            <a:ext cx="2341591" cy="929941"/>
          </a:xfrm>
          <a:prstGeom prst="rect">
            <a:avLst/>
          </a:prstGeom>
        </p:spPr>
      </p:pic>
      <p:pic>
        <p:nvPicPr>
          <p:cNvPr id="13" name="Picture 12">
            <a:extLst>
              <a:ext uri="{FF2B5EF4-FFF2-40B4-BE49-F238E27FC236}">
                <a16:creationId xmlns:a16="http://schemas.microsoft.com/office/drawing/2014/main" id="{B6EFEA3B-7F7C-46C4-ABFB-C04FE52AA31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057459" y="342200"/>
            <a:ext cx="2557339" cy="929941"/>
          </a:xfrm>
          <a:prstGeom prst="rect">
            <a:avLst/>
          </a:prstGeom>
        </p:spPr>
      </p:pic>
      <p:pic>
        <p:nvPicPr>
          <p:cNvPr id="14" name="Picture 13">
            <a:extLst>
              <a:ext uri="{FF2B5EF4-FFF2-40B4-BE49-F238E27FC236}">
                <a16:creationId xmlns:a16="http://schemas.microsoft.com/office/drawing/2014/main" id="{C9CEA65D-8CCA-4175-962A-D0526047726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299097" y="990454"/>
            <a:ext cx="1987768" cy="929941"/>
          </a:xfrm>
          <a:prstGeom prst="rect">
            <a:avLst/>
          </a:prstGeom>
        </p:spPr>
      </p:pic>
    </p:spTree>
    <p:extLst>
      <p:ext uri="{BB962C8B-B14F-4D97-AF65-F5344CB8AC3E}">
        <p14:creationId xmlns:p14="http://schemas.microsoft.com/office/powerpoint/2010/main" val="9471692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C699E-9F47-4388-AD75-0C446CF9611F}"/>
              </a:ext>
            </a:extLst>
          </p:cNvPr>
          <p:cNvSpPr>
            <a:spLocks noGrp="1"/>
          </p:cNvSpPr>
          <p:nvPr>
            <p:ph type="ctrTitle"/>
          </p:nvPr>
        </p:nvSpPr>
        <p:spPr/>
        <p:txBody>
          <a:bodyPr/>
          <a:lstStyle/>
          <a:p>
            <a:r>
              <a:rPr lang="en-US" dirty="0"/>
              <a:t>The Digital Adherence Technologies</a:t>
            </a:r>
          </a:p>
        </p:txBody>
      </p:sp>
    </p:spTree>
    <p:extLst>
      <p:ext uri="{BB962C8B-B14F-4D97-AF65-F5344CB8AC3E}">
        <p14:creationId xmlns:p14="http://schemas.microsoft.com/office/powerpoint/2010/main" val="548488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949AA2-61E5-40DA-A228-033E43BA5753}"/>
              </a:ext>
            </a:extLst>
          </p:cNvPr>
          <p:cNvSpPr txBox="1"/>
          <p:nvPr/>
        </p:nvSpPr>
        <p:spPr>
          <a:xfrm>
            <a:off x="1189233" y="976313"/>
            <a:ext cx="9011830" cy="584775"/>
          </a:xfrm>
          <a:prstGeom prst="rect">
            <a:avLst/>
          </a:prstGeom>
          <a:noFill/>
        </p:spPr>
        <p:txBody>
          <a:bodyPr wrap="square">
            <a:spAutoFit/>
          </a:bodyPr>
          <a:lstStyle/>
          <a:p>
            <a:r>
              <a:rPr lang="en-US" sz="3200" dirty="0">
                <a:latin typeface="Syntax LT Std"/>
              </a:rPr>
              <a:t>Introduction – How 99 DOTS Works?</a:t>
            </a:r>
            <a:endParaRPr lang="en-US" sz="3200" dirty="0"/>
          </a:p>
        </p:txBody>
      </p:sp>
      <p:pic>
        <p:nvPicPr>
          <p:cNvPr id="4" name="Picture 3">
            <a:extLst>
              <a:ext uri="{FF2B5EF4-FFF2-40B4-BE49-F238E27FC236}">
                <a16:creationId xmlns:a16="http://schemas.microsoft.com/office/drawing/2014/main" id="{169D5AF4-3742-44F1-B0C4-7B7D28F19EF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90085" y="2346080"/>
            <a:ext cx="9011830" cy="3277029"/>
          </a:xfrm>
          <a:prstGeom prst="rect">
            <a:avLst/>
          </a:prstGeom>
        </p:spPr>
      </p:pic>
    </p:spTree>
    <p:extLst>
      <p:ext uri="{BB962C8B-B14F-4D97-AF65-F5344CB8AC3E}">
        <p14:creationId xmlns:p14="http://schemas.microsoft.com/office/powerpoint/2010/main" val="22277405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3973F-F3BD-4042-A0BB-FED6CC20EB0E}"/>
              </a:ext>
            </a:extLst>
          </p:cNvPr>
          <p:cNvSpPr txBox="1">
            <a:spLocks/>
          </p:cNvSpPr>
          <p:nvPr/>
        </p:nvSpPr>
        <p:spPr>
          <a:xfrm>
            <a:off x="104655" y="418113"/>
            <a:ext cx="11270256" cy="624385"/>
          </a:xfrm>
          <a:prstGeom prst="rect">
            <a:avLst/>
          </a:prstGeom>
        </p:spPr>
        <p:txBody>
          <a:bodyPr anchor="ctr">
            <a:normAutofit/>
          </a:bodyPr>
          <a:lstStyle>
            <a:lvl1pPr algn="l" defTabSz="685800" rtl="0" eaLnBrk="1" latinLnBrk="0" hangingPunct="1">
              <a:lnSpc>
                <a:spcPct val="89000"/>
              </a:lnSpc>
              <a:spcBef>
                <a:spcPct val="0"/>
              </a:spcBef>
              <a:buNone/>
              <a:defRPr sz="3300" kern="1200" baseline="0">
                <a:ln w="6350">
                  <a:noFill/>
                </a:ln>
                <a:solidFill>
                  <a:schemeClr val="tx1"/>
                </a:solidFill>
                <a:latin typeface="Syntax LT Std" panose="020D0502030503020204" pitchFamily="34" charset="0"/>
                <a:ea typeface="+mj-ea"/>
                <a:cs typeface="+mj-cs"/>
              </a:defRPr>
            </a:lvl1pPr>
          </a:lstStyle>
          <a:p>
            <a:pPr algn="ctr"/>
            <a:r>
              <a:rPr lang="en-US" dirty="0"/>
              <a:t>Introduction- Medication labels/stickers</a:t>
            </a:r>
            <a:endParaRPr lang="LID4096" dirty="0"/>
          </a:p>
        </p:txBody>
      </p:sp>
      <p:sp>
        <p:nvSpPr>
          <p:cNvPr id="3" name="TextBox 2">
            <a:extLst>
              <a:ext uri="{FF2B5EF4-FFF2-40B4-BE49-F238E27FC236}">
                <a16:creationId xmlns:a16="http://schemas.microsoft.com/office/drawing/2014/main" id="{DC81667D-BD51-4285-9890-E1AA3186DC45}"/>
              </a:ext>
            </a:extLst>
          </p:cNvPr>
          <p:cNvSpPr txBox="1"/>
          <p:nvPr/>
        </p:nvSpPr>
        <p:spPr>
          <a:xfrm>
            <a:off x="5527171" y="1322541"/>
            <a:ext cx="5170583" cy="4108817"/>
          </a:xfrm>
          <a:prstGeom prst="rect">
            <a:avLst/>
          </a:prstGeom>
          <a:noFill/>
        </p:spPr>
        <p:txBody>
          <a:bodyPr wrap="square" rtlCol="0">
            <a:spAutoFit/>
          </a:bodyPr>
          <a:lstStyle/>
          <a:p>
            <a:pPr marL="285750" indent="-285750">
              <a:spcAft>
                <a:spcPts val="1800"/>
              </a:spcAft>
              <a:buFont typeface="Wingdings" panose="05000000000000000000" pitchFamily="2" charset="2"/>
              <a:buChar char="ü"/>
            </a:pPr>
            <a:r>
              <a:rPr lang="en-US" dirty="0"/>
              <a:t>Each label has short instructions for the participants, a 3-digit code, and a toll-free number printed on it.</a:t>
            </a:r>
          </a:p>
          <a:p>
            <a:pPr marL="285750" indent="-285750">
              <a:spcAft>
                <a:spcPts val="1800"/>
              </a:spcAft>
              <a:buFont typeface="Wingdings" panose="05000000000000000000" pitchFamily="2" charset="2"/>
              <a:buChar char="ü"/>
            </a:pPr>
            <a:r>
              <a:rPr lang="en-US" dirty="0"/>
              <a:t>The 3-digit code is to be sent by SMS to specific number every time the patient takes their medication.</a:t>
            </a:r>
          </a:p>
          <a:p>
            <a:pPr marL="285750" indent="-285750">
              <a:spcAft>
                <a:spcPts val="1800"/>
              </a:spcAft>
              <a:buFont typeface="Wingdings" panose="05000000000000000000" pitchFamily="2" charset="2"/>
              <a:buChar char="ü"/>
            </a:pPr>
            <a:r>
              <a:rPr lang="en-US" dirty="0"/>
              <a:t>Confirmation of receipt of the 3-digit code enables the healthcare worker to keep track of medication adherence on the platform.</a:t>
            </a:r>
          </a:p>
          <a:p>
            <a:pPr marL="285750" indent="-285750">
              <a:spcAft>
                <a:spcPts val="1800"/>
              </a:spcAft>
              <a:buFont typeface="Wingdings" panose="05000000000000000000" pitchFamily="2" charset="2"/>
              <a:buChar char="ü"/>
            </a:pPr>
            <a:r>
              <a:rPr lang="en-US" sz="1800" dirty="0"/>
              <a:t>This text gets reflected on the Everwell Hub dashboard and Android mobile app </a:t>
            </a:r>
            <a:r>
              <a:rPr lang="en-US" sz="1800" b="1" dirty="0"/>
              <a:t>immediately</a:t>
            </a:r>
            <a:r>
              <a:rPr lang="en-US" sz="1800" dirty="0"/>
              <a:t> as a taken dose.</a:t>
            </a:r>
          </a:p>
        </p:txBody>
      </p:sp>
      <p:pic>
        <p:nvPicPr>
          <p:cNvPr id="4" name="Picture 3">
            <a:extLst>
              <a:ext uri="{FF2B5EF4-FFF2-40B4-BE49-F238E27FC236}">
                <a16:creationId xmlns:a16="http://schemas.microsoft.com/office/drawing/2014/main" id="{830C3BE4-F7D4-41F6-942A-2A90F70B995A}"/>
              </a:ext>
            </a:extLst>
          </p:cNvPr>
          <p:cNvPicPr>
            <a:picLocks noChangeAspect="1"/>
          </p:cNvPicPr>
          <p:nvPr/>
        </p:nvPicPr>
        <p:blipFill>
          <a:blip r:embed="rId2">
            <a:extLst>
              <a:ext uri="{28A0092B-C50C-407E-A947-70E740481C1C}">
                <a14:useLocalDpi xmlns:a14="http://schemas.microsoft.com/office/drawing/2010/main" val="0"/>
              </a:ext>
            </a:extLst>
          </a:blip>
          <a:srcRect l="10463" r="10463"/>
          <a:stretch/>
        </p:blipFill>
        <p:spPr bwMode="auto">
          <a:xfrm>
            <a:off x="1031251" y="1599219"/>
            <a:ext cx="3939405" cy="3659562"/>
          </a:xfrm>
          <a:prstGeom prst="rect">
            <a:avLst/>
          </a:prstGeom>
          <a:noFill/>
        </p:spPr>
      </p:pic>
      <p:pic>
        <p:nvPicPr>
          <p:cNvPr id="5" name="Picture 4" descr="Graphical user interface&#10;&#10;Description automatically generated">
            <a:extLst>
              <a:ext uri="{FF2B5EF4-FFF2-40B4-BE49-F238E27FC236}">
                <a16:creationId xmlns:a16="http://schemas.microsoft.com/office/drawing/2014/main" id="{7AC143D7-67EE-445D-8112-E605B811E190}"/>
              </a:ext>
            </a:extLst>
          </p:cNvPr>
          <p:cNvPicPr/>
          <p:nvPr/>
        </p:nvPicPr>
        <p:blipFill rotWithShape="1">
          <a:blip r:embed="rId3"/>
          <a:srcRect l="26645" t="14924" r="33225" b="43612"/>
          <a:stretch/>
        </p:blipFill>
        <p:spPr bwMode="auto">
          <a:xfrm rot="605295">
            <a:off x="597862" y="4413608"/>
            <a:ext cx="3223457" cy="16903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0803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7E01-E7D9-405D-8B20-0AF6106880E3}"/>
              </a:ext>
            </a:extLst>
          </p:cNvPr>
          <p:cNvSpPr txBox="1">
            <a:spLocks/>
          </p:cNvSpPr>
          <p:nvPr/>
        </p:nvSpPr>
        <p:spPr>
          <a:xfrm>
            <a:off x="1264357" y="685800"/>
            <a:ext cx="9708444" cy="582084"/>
          </a:xfrm>
          <a:prstGeom prst="rect">
            <a:avLst/>
          </a:prstGeom>
        </p:spPr>
        <p:txBody>
          <a:bodyPr/>
          <a:lstStyle>
            <a:lvl1pPr algn="l" defTabSz="685800" rtl="0" eaLnBrk="1" latinLnBrk="0" hangingPunct="1">
              <a:lnSpc>
                <a:spcPct val="89000"/>
              </a:lnSpc>
              <a:spcBef>
                <a:spcPct val="0"/>
              </a:spcBef>
              <a:buNone/>
              <a:defRPr sz="3300" kern="1200" baseline="0">
                <a:ln w="6350">
                  <a:noFill/>
                </a:ln>
                <a:solidFill>
                  <a:schemeClr val="tx1"/>
                </a:solidFill>
                <a:latin typeface="Syntax LT Std" panose="020D0502030503020204" pitchFamily="34" charset="0"/>
                <a:ea typeface="+mj-ea"/>
                <a:cs typeface="+mj-cs"/>
              </a:defRPr>
            </a:lvl1pPr>
          </a:lstStyle>
          <a:p>
            <a:r>
              <a:rPr lang="en-US" dirty="0"/>
              <a:t>How to use the medication label?</a:t>
            </a:r>
          </a:p>
        </p:txBody>
      </p:sp>
      <p:sp>
        <p:nvSpPr>
          <p:cNvPr id="3" name="Content Placeholder 2">
            <a:extLst>
              <a:ext uri="{FF2B5EF4-FFF2-40B4-BE49-F238E27FC236}">
                <a16:creationId xmlns:a16="http://schemas.microsoft.com/office/drawing/2014/main" id="{9A10739E-340A-467E-8265-E4A0E9003F6D}"/>
              </a:ext>
            </a:extLst>
          </p:cNvPr>
          <p:cNvSpPr txBox="1">
            <a:spLocks/>
          </p:cNvSpPr>
          <p:nvPr/>
        </p:nvSpPr>
        <p:spPr>
          <a:xfrm>
            <a:off x="1264357" y="1600200"/>
            <a:ext cx="6597013" cy="4267200"/>
          </a:xfrm>
          <a:prstGeom prst="rect">
            <a:avLst/>
          </a:prstGeom>
        </p:spPr>
        <p:txBody>
          <a:bodyPr>
            <a:normAutofit lnSpcReduction="10000"/>
          </a:bodyPr>
          <a:lstStyle>
            <a:lvl1pPr marL="288036" indent="-288036" algn="l" defTabSz="685800" rtl="0" eaLnBrk="1" latinLnBrk="0" hangingPunct="1">
              <a:lnSpc>
                <a:spcPct val="94000"/>
              </a:lnSpc>
              <a:spcBef>
                <a:spcPts val="750"/>
              </a:spcBef>
              <a:spcAft>
                <a:spcPts val="150"/>
              </a:spcAft>
              <a:buFont typeface="Franklin Gothic Book" panose="020B0503020102020204" pitchFamily="34" charset="0"/>
              <a:buChar char="■"/>
              <a:defRPr sz="2400" kern="1200" baseline="0">
                <a:solidFill>
                  <a:schemeClr val="tx2"/>
                </a:solidFill>
                <a:latin typeface="Syntax LT Std" panose="020D0502030503020204" pitchFamily="34" charset="0"/>
                <a:ea typeface="+mn-ea"/>
                <a:cs typeface="+mn-cs"/>
              </a:defRPr>
            </a:lvl1pPr>
            <a:lvl2pPr marL="6858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2000" i="1" kern="1200" baseline="0">
                <a:solidFill>
                  <a:schemeClr val="tx2"/>
                </a:solidFill>
                <a:latin typeface="Syntax LT Std" panose="020D0502030503020204" pitchFamily="34" charset="0"/>
                <a:ea typeface="+mn-ea"/>
                <a:cs typeface="+mn-cs"/>
              </a:defRPr>
            </a:lvl2pPr>
            <a:lvl3pPr marL="10287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800" kern="1200" baseline="0">
                <a:solidFill>
                  <a:schemeClr val="tx2"/>
                </a:solidFill>
                <a:latin typeface="Syntax LT Std" panose="020D0502030503020204" pitchFamily="34" charset="0"/>
                <a:ea typeface="+mn-ea"/>
                <a:cs typeface="+mn-cs"/>
              </a:defRPr>
            </a:lvl3pPr>
            <a:lvl4pPr marL="13716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500" i="1" kern="1200" baseline="0">
                <a:solidFill>
                  <a:schemeClr val="tx2"/>
                </a:solidFill>
                <a:latin typeface="Syntax LT Std" panose="020D0502030503020204" pitchFamily="34" charset="0"/>
                <a:ea typeface="+mn-ea"/>
                <a:cs typeface="+mn-cs"/>
              </a:defRPr>
            </a:lvl4pPr>
            <a:lvl5pPr marL="17145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350" kern="1200" baseline="0">
                <a:solidFill>
                  <a:schemeClr val="tx2"/>
                </a:solidFill>
                <a:latin typeface="Syntax LT Std" panose="020D0502030503020204" pitchFamily="34" charset="0"/>
                <a:ea typeface="+mn-ea"/>
                <a:cs typeface="+mn-cs"/>
              </a:defRPr>
            </a:lvl5pPr>
            <a:lvl6pPr marL="20574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200" i="1" kern="1200" baseline="0">
                <a:solidFill>
                  <a:schemeClr val="tx2"/>
                </a:solidFill>
                <a:latin typeface="+mn-lt"/>
                <a:ea typeface="+mn-ea"/>
                <a:cs typeface="+mn-cs"/>
              </a:defRPr>
            </a:lvl6pPr>
            <a:lvl7pPr marL="24003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7pPr>
            <a:lvl8pPr marL="27432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i="1" kern="1200" baseline="0">
                <a:solidFill>
                  <a:schemeClr val="tx2"/>
                </a:solidFill>
                <a:latin typeface="+mn-lt"/>
                <a:ea typeface="+mn-ea"/>
                <a:cs typeface="+mn-cs"/>
              </a:defRPr>
            </a:lvl8pPr>
            <a:lvl9pPr marL="30861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9pPr>
          </a:lstStyle>
          <a:p>
            <a:r>
              <a:rPr lang="en-US" dirty="0"/>
              <a:t>Each patient gets their medication in a blister pack with a sticker attached to it.</a:t>
            </a:r>
          </a:p>
          <a:p>
            <a:r>
              <a:rPr lang="en-US" dirty="0"/>
              <a:t>The predesigned stickers having relevant information on it including random number and free text number to which the random number is sent after taking the daily dose.</a:t>
            </a:r>
          </a:p>
          <a:p>
            <a:r>
              <a:rPr lang="en-US" dirty="0"/>
              <a:t>Immediately after taking a dose, the patient is expected to text the random number to the number which is designed for this service only and it is free of charge.</a:t>
            </a:r>
          </a:p>
          <a:p>
            <a:r>
              <a:rPr lang="en-US" dirty="0"/>
              <a:t>This text gets reflected on the Everwell hub </a:t>
            </a:r>
            <a:r>
              <a:rPr lang="en-US" b="1" dirty="0"/>
              <a:t>immediately</a:t>
            </a:r>
            <a:r>
              <a:rPr lang="en-US" dirty="0"/>
              <a:t> as a taken dose.</a:t>
            </a:r>
          </a:p>
          <a:p>
            <a:pPr lvl="1"/>
            <a:endParaRPr lang="en-US" dirty="0"/>
          </a:p>
          <a:p>
            <a:pPr lvl="1"/>
            <a:endParaRPr lang="en-US" dirty="0"/>
          </a:p>
          <a:p>
            <a:endParaRPr lang="en-US" dirty="0"/>
          </a:p>
        </p:txBody>
      </p:sp>
      <p:pic>
        <p:nvPicPr>
          <p:cNvPr id="15" name="Picture 14">
            <a:extLst>
              <a:ext uri="{FF2B5EF4-FFF2-40B4-BE49-F238E27FC236}">
                <a16:creationId xmlns:a16="http://schemas.microsoft.com/office/drawing/2014/main" id="{1D85CAFC-9E2A-4B91-A755-5DCC82BDB8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570" t="5913" r="2198" b="6277"/>
          <a:stretch/>
        </p:blipFill>
        <p:spPr bwMode="auto">
          <a:xfrm>
            <a:off x="8179407" y="1600200"/>
            <a:ext cx="3590383" cy="122021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795160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9A1005AE-997D-4107-8BC9-2F6FE7C9E3E7}"/>
              </a:ext>
            </a:extLst>
          </p:cNvPr>
          <p:cNvSpPr txBox="1">
            <a:spLocks/>
          </p:cNvSpPr>
          <p:nvPr/>
        </p:nvSpPr>
        <p:spPr>
          <a:xfrm>
            <a:off x="1264357" y="685800"/>
            <a:ext cx="9708444" cy="582084"/>
          </a:xfrm>
          <a:prstGeom prst="rect">
            <a:avLst/>
          </a:prstGeom>
        </p:spPr>
        <p:txBody>
          <a:bodyPr/>
          <a:lstStyle>
            <a:lvl1pPr algn="l" defTabSz="685800" rtl="0" eaLnBrk="1" latinLnBrk="0" hangingPunct="1">
              <a:lnSpc>
                <a:spcPct val="89000"/>
              </a:lnSpc>
              <a:spcBef>
                <a:spcPct val="0"/>
              </a:spcBef>
              <a:buNone/>
              <a:defRPr sz="3300" kern="1200" baseline="0">
                <a:ln w="6350">
                  <a:noFill/>
                </a:ln>
                <a:solidFill>
                  <a:schemeClr val="tx1"/>
                </a:solidFill>
                <a:latin typeface="Syntax LT Std" panose="020D0502030503020204" pitchFamily="34" charset="0"/>
                <a:ea typeface="+mj-ea"/>
                <a:cs typeface="+mj-cs"/>
              </a:defRPr>
            </a:lvl1pPr>
          </a:lstStyle>
          <a:p>
            <a:r>
              <a:rPr lang="en-US" dirty="0"/>
              <a:t>Introduction to medication sleeves</a:t>
            </a:r>
          </a:p>
        </p:txBody>
      </p:sp>
      <p:sp>
        <p:nvSpPr>
          <p:cNvPr id="3" name="Content Placeholder 2">
            <a:extLst>
              <a:ext uri="{FF2B5EF4-FFF2-40B4-BE49-F238E27FC236}">
                <a16:creationId xmlns:a16="http://schemas.microsoft.com/office/drawing/2014/main" id="{2F33DD72-DA27-4F1D-85F9-AD623F0E1D33}"/>
              </a:ext>
            </a:extLst>
          </p:cNvPr>
          <p:cNvSpPr txBox="1">
            <a:spLocks/>
          </p:cNvSpPr>
          <p:nvPr/>
        </p:nvSpPr>
        <p:spPr>
          <a:xfrm>
            <a:off x="1264357" y="1600200"/>
            <a:ext cx="6589462" cy="4267200"/>
          </a:xfrm>
          <a:prstGeom prst="rect">
            <a:avLst/>
          </a:prstGeom>
        </p:spPr>
        <p:txBody>
          <a:bodyPr>
            <a:noAutofit/>
          </a:bodyPr>
          <a:lstStyle>
            <a:lvl1pPr marL="288036" indent="-288036" algn="l" defTabSz="685800" rtl="0" eaLnBrk="1" latinLnBrk="0" hangingPunct="1">
              <a:lnSpc>
                <a:spcPct val="94000"/>
              </a:lnSpc>
              <a:spcBef>
                <a:spcPts val="750"/>
              </a:spcBef>
              <a:spcAft>
                <a:spcPts val="150"/>
              </a:spcAft>
              <a:buFont typeface="Franklin Gothic Book" panose="020B0503020102020204" pitchFamily="34" charset="0"/>
              <a:buChar char="■"/>
              <a:defRPr sz="2400" kern="1200" baseline="0">
                <a:solidFill>
                  <a:schemeClr val="tx2"/>
                </a:solidFill>
                <a:latin typeface="Syntax LT Std" panose="020D0502030503020204" pitchFamily="34" charset="0"/>
                <a:ea typeface="+mn-ea"/>
                <a:cs typeface="+mn-cs"/>
              </a:defRPr>
            </a:lvl1pPr>
            <a:lvl2pPr marL="6858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2000" i="1" kern="1200" baseline="0">
                <a:solidFill>
                  <a:schemeClr val="tx2"/>
                </a:solidFill>
                <a:latin typeface="Syntax LT Std" panose="020D0502030503020204" pitchFamily="34" charset="0"/>
                <a:ea typeface="+mn-ea"/>
                <a:cs typeface="+mn-cs"/>
              </a:defRPr>
            </a:lvl2pPr>
            <a:lvl3pPr marL="10287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800" kern="1200" baseline="0">
                <a:solidFill>
                  <a:schemeClr val="tx2"/>
                </a:solidFill>
                <a:latin typeface="Syntax LT Std" panose="020D0502030503020204" pitchFamily="34" charset="0"/>
                <a:ea typeface="+mn-ea"/>
                <a:cs typeface="+mn-cs"/>
              </a:defRPr>
            </a:lvl3pPr>
            <a:lvl4pPr marL="13716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500" i="1" kern="1200" baseline="0">
                <a:solidFill>
                  <a:schemeClr val="tx2"/>
                </a:solidFill>
                <a:latin typeface="Syntax LT Std" panose="020D0502030503020204" pitchFamily="34" charset="0"/>
                <a:ea typeface="+mn-ea"/>
                <a:cs typeface="+mn-cs"/>
              </a:defRPr>
            </a:lvl4pPr>
            <a:lvl5pPr marL="17145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350" kern="1200" baseline="0">
                <a:solidFill>
                  <a:schemeClr val="tx2"/>
                </a:solidFill>
                <a:latin typeface="Syntax LT Std" panose="020D0502030503020204" pitchFamily="34" charset="0"/>
                <a:ea typeface="+mn-ea"/>
                <a:cs typeface="+mn-cs"/>
              </a:defRPr>
            </a:lvl5pPr>
            <a:lvl6pPr marL="20574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200" i="1" kern="1200" baseline="0">
                <a:solidFill>
                  <a:schemeClr val="tx2"/>
                </a:solidFill>
                <a:latin typeface="+mn-lt"/>
                <a:ea typeface="+mn-ea"/>
                <a:cs typeface="+mn-cs"/>
              </a:defRPr>
            </a:lvl6pPr>
            <a:lvl7pPr marL="24003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7pPr>
            <a:lvl8pPr marL="27432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i="1" kern="1200" baseline="0">
                <a:solidFill>
                  <a:schemeClr val="tx2"/>
                </a:solidFill>
                <a:latin typeface="+mn-lt"/>
                <a:ea typeface="+mn-ea"/>
                <a:cs typeface="+mn-cs"/>
              </a:defRPr>
            </a:lvl8pPr>
            <a:lvl9pPr marL="30861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9pPr>
          </a:lstStyle>
          <a:p>
            <a:pPr>
              <a:buFont typeface="Arial" panose="020B0604020202020204" pitchFamily="34" charset="0"/>
              <a:buChar char="•"/>
            </a:pPr>
            <a:r>
              <a:rPr lang="en-US" sz="2000"/>
              <a:t>Anti-TB drugs are wrapped in custom sleeves which are printed with hidden codes behind the pills</a:t>
            </a:r>
          </a:p>
          <a:p>
            <a:pPr>
              <a:buFont typeface="Arial" panose="020B0604020202020204" pitchFamily="34" charset="0"/>
              <a:buChar char="•"/>
            </a:pPr>
            <a:r>
              <a:rPr lang="en-US" sz="2000"/>
              <a:t>When patients dispense a dose, they reveal a hidden number which they text to a toll-free SMS number (no cost to patient)</a:t>
            </a:r>
          </a:p>
          <a:p>
            <a:pPr>
              <a:buFont typeface="Arial" panose="020B0604020202020204" pitchFamily="34" charset="0"/>
              <a:buChar char="•"/>
            </a:pPr>
            <a:r>
              <a:rPr lang="en-US" sz="2000"/>
              <a:t>This text gets reflected on the Everwell Hub dashboard and Android mobile app </a:t>
            </a:r>
            <a:r>
              <a:rPr lang="en-US" sz="2000" b="1"/>
              <a:t>immediately</a:t>
            </a:r>
            <a:r>
              <a:rPr lang="en-US" sz="2000"/>
              <a:t> as a taken dose</a:t>
            </a:r>
          </a:p>
          <a:p>
            <a:pPr>
              <a:buFont typeface="Arial" panose="020B0604020202020204" pitchFamily="34" charset="0"/>
              <a:buChar char="•"/>
            </a:pPr>
            <a:endParaRPr lang="en-US" sz="2000" dirty="0"/>
          </a:p>
        </p:txBody>
      </p:sp>
      <p:pic>
        <p:nvPicPr>
          <p:cNvPr id="4" name="Picture 3">
            <a:extLst>
              <a:ext uri="{FF2B5EF4-FFF2-40B4-BE49-F238E27FC236}">
                <a16:creationId xmlns:a16="http://schemas.microsoft.com/office/drawing/2014/main" id="{E2C58A9F-7732-4022-926D-73A822553F1F}"/>
              </a:ext>
            </a:extLst>
          </p:cNvPr>
          <p:cNvPicPr>
            <a:picLocks noChangeAspect="1"/>
          </p:cNvPicPr>
          <p:nvPr/>
        </p:nvPicPr>
        <p:blipFill>
          <a:blip r:embed="rId2" cstate="print"/>
          <a:stretch>
            <a:fillRect/>
          </a:stretch>
        </p:blipFill>
        <p:spPr>
          <a:xfrm>
            <a:off x="1889563" y="4588895"/>
            <a:ext cx="4282183" cy="1337810"/>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31800965-5826-40E7-8F06-BD6F521653DB}"/>
              </a:ext>
            </a:extLst>
          </p:cNvPr>
          <p:cNvPicPr>
            <a:picLocks noChangeAspect="1"/>
          </p:cNvPicPr>
          <p:nvPr/>
        </p:nvPicPr>
        <p:blipFill>
          <a:blip r:embed="rId3"/>
          <a:stretch>
            <a:fillRect/>
          </a:stretch>
        </p:blipFill>
        <p:spPr>
          <a:xfrm>
            <a:off x="8144777" y="2644175"/>
            <a:ext cx="2157660" cy="3791443"/>
          </a:xfrm>
          <a:prstGeom prst="rect">
            <a:avLst/>
          </a:prstGeom>
          <a:effectLst>
            <a:outerShdw blurRad="50800" dist="38100" dir="2700000" algn="tl" rotWithShape="0">
              <a:prstClr val="black">
                <a:alpha val="40000"/>
              </a:prstClr>
            </a:outerShdw>
          </a:effectLst>
        </p:spPr>
      </p:pic>
      <p:grpSp>
        <p:nvGrpSpPr>
          <p:cNvPr id="6" name="Group 5">
            <a:extLst>
              <a:ext uri="{FF2B5EF4-FFF2-40B4-BE49-F238E27FC236}">
                <a16:creationId xmlns:a16="http://schemas.microsoft.com/office/drawing/2014/main" id="{09AB5160-AF97-4997-99BB-BE3B26F0DDF2}"/>
              </a:ext>
            </a:extLst>
          </p:cNvPr>
          <p:cNvGrpSpPr/>
          <p:nvPr/>
        </p:nvGrpSpPr>
        <p:grpSpPr>
          <a:xfrm>
            <a:off x="8439503" y="768314"/>
            <a:ext cx="2488140" cy="1663772"/>
            <a:chOff x="14692994" y="-6159695"/>
            <a:chExt cx="7061099" cy="4721624"/>
          </a:xfrm>
        </p:grpSpPr>
        <p:pic>
          <p:nvPicPr>
            <p:cNvPr id="7" name="Picture 6">
              <a:extLst>
                <a:ext uri="{FF2B5EF4-FFF2-40B4-BE49-F238E27FC236}">
                  <a16:creationId xmlns:a16="http://schemas.microsoft.com/office/drawing/2014/main" id="{383DEA8D-6085-42ED-97E0-16A4D8261914}"/>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r="23624" b="26246"/>
            <a:stretch/>
          </p:blipFill>
          <p:spPr>
            <a:xfrm>
              <a:off x="14692994" y="-6159695"/>
              <a:ext cx="7061099" cy="4721624"/>
            </a:xfrm>
            <a:prstGeom prst="rect">
              <a:avLst/>
            </a:prstGeom>
          </p:spPr>
        </p:pic>
        <p:sp>
          <p:nvSpPr>
            <p:cNvPr id="8" name="Rectangle 7">
              <a:extLst>
                <a:ext uri="{FF2B5EF4-FFF2-40B4-BE49-F238E27FC236}">
                  <a16:creationId xmlns:a16="http://schemas.microsoft.com/office/drawing/2014/main" id="{515E91C7-39C4-498C-9320-F024CF76E812}"/>
                </a:ext>
              </a:extLst>
            </p:cNvPr>
            <p:cNvSpPr/>
            <p:nvPr/>
          </p:nvSpPr>
          <p:spPr>
            <a:xfrm rot="18668912">
              <a:off x="19189398" y="-4963597"/>
              <a:ext cx="1916842" cy="745587"/>
            </a:xfrm>
            <a:prstGeom prst="rect">
              <a:avLst/>
            </a:prstGeom>
            <a:solidFill>
              <a:srgbClr val="DEE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2">
                      <a:lumMod val="25000"/>
                    </a:schemeClr>
                  </a:solidFill>
                  <a:latin typeface="Syntax LT Std" panose="020D0502030503020204" pitchFamily="34" charset="0"/>
                </a:rPr>
                <a:t>573</a:t>
              </a:r>
            </a:p>
          </p:txBody>
        </p:sp>
      </p:grpSp>
    </p:spTree>
    <p:extLst>
      <p:ext uri="{BB962C8B-B14F-4D97-AF65-F5344CB8AC3E}">
        <p14:creationId xmlns:p14="http://schemas.microsoft.com/office/powerpoint/2010/main" val="2113985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D4742-7084-46CD-AF46-A0E56EB13CD8}"/>
              </a:ext>
            </a:extLst>
          </p:cNvPr>
          <p:cNvSpPr txBox="1">
            <a:spLocks/>
          </p:cNvSpPr>
          <p:nvPr/>
        </p:nvSpPr>
        <p:spPr>
          <a:xfrm>
            <a:off x="1264357" y="685800"/>
            <a:ext cx="9708444" cy="582084"/>
          </a:xfrm>
          <a:prstGeom prst="rect">
            <a:avLst/>
          </a:prstGeom>
        </p:spPr>
        <p:txBody>
          <a:bodyPr/>
          <a:lstStyle>
            <a:lvl1pPr algn="l" defTabSz="685800" rtl="0" eaLnBrk="1" latinLnBrk="0" hangingPunct="1">
              <a:lnSpc>
                <a:spcPct val="89000"/>
              </a:lnSpc>
              <a:spcBef>
                <a:spcPct val="0"/>
              </a:spcBef>
              <a:buNone/>
              <a:defRPr sz="3300" kern="1200" baseline="0">
                <a:ln w="6350">
                  <a:noFill/>
                </a:ln>
                <a:solidFill>
                  <a:schemeClr val="tx1"/>
                </a:solidFill>
                <a:latin typeface="Syntax LT Std" panose="020D0502030503020204" pitchFamily="34" charset="0"/>
                <a:ea typeface="+mj-ea"/>
                <a:cs typeface="+mj-cs"/>
              </a:defRPr>
            </a:lvl1pPr>
          </a:lstStyle>
          <a:p>
            <a:r>
              <a:rPr lang="en-US" dirty="0"/>
              <a:t>Features</a:t>
            </a:r>
          </a:p>
        </p:txBody>
      </p:sp>
      <p:sp>
        <p:nvSpPr>
          <p:cNvPr id="3" name="Content Placeholder 2">
            <a:extLst>
              <a:ext uri="{FF2B5EF4-FFF2-40B4-BE49-F238E27FC236}">
                <a16:creationId xmlns:a16="http://schemas.microsoft.com/office/drawing/2014/main" id="{769144AB-F9B2-4C73-AF40-5E2AAA47600E}"/>
              </a:ext>
            </a:extLst>
          </p:cNvPr>
          <p:cNvSpPr txBox="1">
            <a:spLocks/>
          </p:cNvSpPr>
          <p:nvPr/>
        </p:nvSpPr>
        <p:spPr>
          <a:xfrm>
            <a:off x="1264357" y="1600200"/>
            <a:ext cx="5877848" cy="4267200"/>
          </a:xfrm>
          <a:prstGeom prst="rect">
            <a:avLst/>
          </a:prstGeom>
        </p:spPr>
        <p:txBody>
          <a:bodyPr>
            <a:normAutofit fontScale="92500"/>
          </a:bodyPr>
          <a:lstStyle>
            <a:lvl1pPr marL="288036" indent="-288036" algn="l" defTabSz="685800" rtl="0" eaLnBrk="1" latinLnBrk="0" hangingPunct="1">
              <a:lnSpc>
                <a:spcPct val="94000"/>
              </a:lnSpc>
              <a:spcBef>
                <a:spcPts val="750"/>
              </a:spcBef>
              <a:spcAft>
                <a:spcPts val="150"/>
              </a:spcAft>
              <a:buFont typeface="Franklin Gothic Book" panose="020B0503020102020204" pitchFamily="34" charset="0"/>
              <a:buChar char="■"/>
              <a:defRPr sz="2400" kern="1200" baseline="0">
                <a:solidFill>
                  <a:schemeClr val="tx2"/>
                </a:solidFill>
                <a:latin typeface="Syntax LT Std" panose="020D0502030503020204" pitchFamily="34" charset="0"/>
                <a:ea typeface="+mn-ea"/>
                <a:cs typeface="+mn-cs"/>
              </a:defRPr>
            </a:lvl1pPr>
            <a:lvl2pPr marL="6858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2000" i="1" kern="1200" baseline="0">
                <a:solidFill>
                  <a:schemeClr val="tx2"/>
                </a:solidFill>
                <a:latin typeface="Syntax LT Std" panose="020D0502030503020204" pitchFamily="34" charset="0"/>
                <a:ea typeface="+mn-ea"/>
                <a:cs typeface="+mn-cs"/>
              </a:defRPr>
            </a:lvl2pPr>
            <a:lvl3pPr marL="10287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800" kern="1200" baseline="0">
                <a:solidFill>
                  <a:schemeClr val="tx2"/>
                </a:solidFill>
                <a:latin typeface="Syntax LT Std" panose="020D0502030503020204" pitchFamily="34" charset="0"/>
                <a:ea typeface="+mn-ea"/>
                <a:cs typeface="+mn-cs"/>
              </a:defRPr>
            </a:lvl3pPr>
            <a:lvl4pPr marL="13716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500" i="1" kern="1200" baseline="0">
                <a:solidFill>
                  <a:schemeClr val="tx2"/>
                </a:solidFill>
                <a:latin typeface="Syntax LT Std" panose="020D0502030503020204" pitchFamily="34" charset="0"/>
                <a:ea typeface="+mn-ea"/>
                <a:cs typeface="+mn-cs"/>
              </a:defRPr>
            </a:lvl4pPr>
            <a:lvl5pPr marL="17145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350" kern="1200" baseline="0">
                <a:solidFill>
                  <a:schemeClr val="tx2"/>
                </a:solidFill>
                <a:latin typeface="Syntax LT Std" panose="020D0502030503020204" pitchFamily="34" charset="0"/>
                <a:ea typeface="+mn-ea"/>
                <a:cs typeface="+mn-cs"/>
              </a:defRPr>
            </a:lvl5pPr>
            <a:lvl6pPr marL="20574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200" i="1" kern="1200" baseline="0">
                <a:solidFill>
                  <a:schemeClr val="tx2"/>
                </a:solidFill>
                <a:latin typeface="+mn-lt"/>
                <a:ea typeface="+mn-ea"/>
                <a:cs typeface="+mn-cs"/>
              </a:defRPr>
            </a:lvl6pPr>
            <a:lvl7pPr marL="24003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7pPr>
            <a:lvl8pPr marL="27432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i="1" kern="1200" baseline="0">
                <a:solidFill>
                  <a:schemeClr val="tx2"/>
                </a:solidFill>
                <a:latin typeface="+mn-lt"/>
                <a:ea typeface="+mn-ea"/>
                <a:cs typeface="+mn-cs"/>
              </a:defRPr>
            </a:lvl8pPr>
            <a:lvl9pPr marL="30861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9pPr>
          </a:lstStyle>
          <a:p>
            <a:r>
              <a:rPr lang="en-US" dirty="0"/>
              <a:t>Texts are completely free for patients</a:t>
            </a:r>
          </a:p>
          <a:p>
            <a:r>
              <a:rPr lang="en-US" dirty="0"/>
              <a:t>A 3-digit code sent from a registered patient number is marked as a dose taken</a:t>
            </a:r>
          </a:p>
          <a:p>
            <a:r>
              <a:rPr lang="en-US" dirty="0"/>
              <a:t>Numbers are not unique, but appear in an unpredictable sequence – ensures pill-in-hand adherence</a:t>
            </a:r>
          </a:p>
          <a:p>
            <a:r>
              <a:rPr lang="en-US" dirty="0"/>
              <a:t>When patients send correct code, they will receive a confirmation message</a:t>
            </a:r>
          </a:p>
          <a:p>
            <a:r>
              <a:rPr lang="en-US" dirty="0"/>
              <a:t>The patient-interaction (sending text to toll-free phone line) immediately show up real time on the Everwell Hub as taken doses</a:t>
            </a:r>
          </a:p>
        </p:txBody>
      </p:sp>
      <p:pic>
        <p:nvPicPr>
          <p:cNvPr id="5" name="Picture 4" descr="Text&#10;&#10;Description automatically generated with medium confidence">
            <a:extLst>
              <a:ext uri="{FF2B5EF4-FFF2-40B4-BE49-F238E27FC236}">
                <a16:creationId xmlns:a16="http://schemas.microsoft.com/office/drawing/2014/main" id="{C6DEE586-71C0-4E9C-B0B3-7A93BC5F9B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2821" y="1600200"/>
            <a:ext cx="4407243" cy="3305432"/>
          </a:xfrm>
          <a:prstGeom prst="rect">
            <a:avLst/>
          </a:prstGeom>
        </p:spPr>
      </p:pic>
    </p:spTree>
    <p:extLst>
      <p:ext uri="{BB962C8B-B14F-4D97-AF65-F5344CB8AC3E}">
        <p14:creationId xmlns:p14="http://schemas.microsoft.com/office/powerpoint/2010/main" val="3224659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7E01-E7D9-405D-8B20-0AF6106880E3}"/>
              </a:ext>
            </a:extLst>
          </p:cNvPr>
          <p:cNvSpPr txBox="1">
            <a:spLocks/>
          </p:cNvSpPr>
          <p:nvPr/>
        </p:nvSpPr>
        <p:spPr>
          <a:xfrm>
            <a:off x="1264357" y="685800"/>
            <a:ext cx="9708444" cy="582084"/>
          </a:xfrm>
          <a:prstGeom prst="rect">
            <a:avLst/>
          </a:prstGeom>
        </p:spPr>
        <p:txBody>
          <a:bodyPr/>
          <a:lstStyle>
            <a:lvl1pPr algn="l" defTabSz="685800" rtl="0" eaLnBrk="1" latinLnBrk="0" hangingPunct="1">
              <a:lnSpc>
                <a:spcPct val="89000"/>
              </a:lnSpc>
              <a:spcBef>
                <a:spcPct val="0"/>
              </a:spcBef>
              <a:buNone/>
              <a:defRPr sz="3300" kern="1200" baseline="0">
                <a:ln w="6350">
                  <a:noFill/>
                </a:ln>
                <a:solidFill>
                  <a:schemeClr val="tx1"/>
                </a:solidFill>
                <a:latin typeface="Syntax LT Std" panose="020D0502030503020204" pitchFamily="34" charset="0"/>
                <a:ea typeface="+mj-ea"/>
                <a:cs typeface="+mj-cs"/>
              </a:defRPr>
            </a:lvl1pPr>
          </a:lstStyle>
          <a:p>
            <a:r>
              <a:rPr lang="en-US" dirty="0"/>
              <a:t>How to provide medication sleeves to patient?</a:t>
            </a:r>
          </a:p>
        </p:txBody>
      </p:sp>
      <p:sp>
        <p:nvSpPr>
          <p:cNvPr id="3" name="Content Placeholder 2">
            <a:extLst>
              <a:ext uri="{FF2B5EF4-FFF2-40B4-BE49-F238E27FC236}">
                <a16:creationId xmlns:a16="http://schemas.microsoft.com/office/drawing/2014/main" id="{9A10739E-340A-467E-8265-E4A0E9003F6D}"/>
              </a:ext>
            </a:extLst>
          </p:cNvPr>
          <p:cNvSpPr txBox="1">
            <a:spLocks/>
          </p:cNvSpPr>
          <p:nvPr/>
        </p:nvSpPr>
        <p:spPr>
          <a:xfrm>
            <a:off x="1264357" y="1600200"/>
            <a:ext cx="6597013" cy="4267200"/>
          </a:xfrm>
          <a:prstGeom prst="rect">
            <a:avLst/>
          </a:prstGeom>
        </p:spPr>
        <p:txBody>
          <a:bodyPr>
            <a:normAutofit fontScale="92500" lnSpcReduction="20000"/>
          </a:bodyPr>
          <a:lstStyle>
            <a:lvl1pPr marL="288036" indent="-288036" algn="l" defTabSz="685800" rtl="0" eaLnBrk="1" latinLnBrk="0" hangingPunct="1">
              <a:lnSpc>
                <a:spcPct val="94000"/>
              </a:lnSpc>
              <a:spcBef>
                <a:spcPts val="750"/>
              </a:spcBef>
              <a:spcAft>
                <a:spcPts val="150"/>
              </a:spcAft>
              <a:buFont typeface="Franklin Gothic Book" panose="020B0503020102020204" pitchFamily="34" charset="0"/>
              <a:buChar char="■"/>
              <a:defRPr sz="2400" kern="1200" baseline="0">
                <a:solidFill>
                  <a:schemeClr val="tx2"/>
                </a:solidFill>
                <a:latin typeface="Syntax LT Std" panose="020D0502030503020204" pitchFamily="34" charset="0"/>
                <a:ea typeface="+mn-ea"/>
                <a:cs typeface="+mn-cs"/>
              </a:defRPr>
            </a:lvl1pPr>
            <a:lvl2pPr marL="6858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2000" i="1" kern="1200" baseline="0">
                <a:solidFill>
                  <a:schemeClr val="tx2"/>
                </a:solidFill>
                <a:latin typeface="Syntax LT Std" panose="020D0502030503020204" pitchFamily="34" charset="0"/>
                <a:ea typeface="+mn-ea"/>
                <a:cs typeface="+mn-cs"/>
              </a:defRPr>
            </a:lvl2pPr>
            <a:lvl3pPr marL="10287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800" kern="1200" baseline="0">
                <a:solidFill>
                  <a:schemeClr val="tx2"/>
                </a:solidFill>
                <a:latin typeface="Syntax LT Std" panose="020D0502030503020204" pitchFamily="34" charset="0"/>
                <a:ea typeface="+mn-ea"/>
                <a:cs typeface="+mn-cs"/>
              </a:defRPr>
            </a:lvl3pPr>
            <a:lvl4pPr marL="13716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500" i="1" kern="1200" baseline="0">
                <a:solidFill>
                  <a:schemeClr val="tx2"/>
                </a:solidFill>
                <a:latin typeface="Syntax LT Std" panose="020D0502030503020204" pitchFamily="34" charset="0"/>
                <a:ea typeface="+mn-ea"/>
                <a:cs typeface="+mn-cs"/>
              </a:defRPr>
            </a:lvl4pPr>
            <a:lvl5pPr marL="17145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350" kern="1200" baseline="0">
                <a:solidFill>
                  <a:schemeClr val="tx2"/>
                </a:solidFill>
                <a:latin typeface="Syntax LT Std" panose="020D0502030503020204" pitchFamily="34" charset="0"/>
                <a:ea typeface="+mn-ea"/>
                <a:cs typeface="+mn-cs"/>
              </a:defRPr>
            </a:lvl5pPr>
            <a:lvl6pPr marL="20574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200" i="1" kern="1200" baseline="0">
                <a:solidFill>
                  <a:schemeClr val="tx2"/>
                </a:solidFill>
                <a:latin typeface="+mn-lt"/>
                <a:ea typeface="+mn-ea"/>
                <a:cs typeface="+mn-cs"/>
              </a:defRPr>
            </a:lvl6pPr>
            <a:lvl7pPr marL="24003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7pPr>
            <a:lvl8pPr marL="27432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i="1" kern="1200" baseline="0">
                <a:solidFill>
                  <a:schemeClr val="tx2"/>
                </a:solidFill>
                <a:latin typeface="+mn-lt"/>
                <a:ea typeface="+mn-ea"/>
                <a:cs typeface="+mn-cs"/>
              </a:defRPr>
            </a:lvl8pPr>
            <a:lvl9pPr marL="30861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9pPr>
          </a:lstStyle>
          <a:p>
            <a:r>
              <a:rPr lang="en-US" dirty="0"/>
              <a:t>Each patient gets the same sleeve, regardless of weight band</a:t>
            </a:r>
          </a:p>
          <a:p>
            <a:r>
              <a:rPr lang="en-US" dirty="0"/>
              <a:t>Facility focal person should write number of pills patient should take per day on the sleeve</a:t>
            </a:r>
          </a:p>
          <a:p>
            <a:pPr lvl="1"/>
            <a:r>
              <a:rPr lang="en-US" dirty="0"/>
              <a:t>Sleeves should not be cut </a:t>
            </a:r>
          </a:p>
          <a:p>
            <a:r>
              <a:rPr lang="en-US" dirty="0"/>
              <a:t>Every day, a patient pushes out their prescribed number of pills, revealing one, two, or three codes</a:t>
            </a:r>
          </a:p>
          <a:p>
            <a:pPr lvl="1"/>
            <a:r>
              <a:rPr lang="en-US" dirty="0"/>
              <a:t>Patient should text the last code they reveal that day</a:t>
            </a:r>
          </a:p>
          <a:p>
            <a:r>
              <a:rPr lang="en-US" dirty="0"/>
              <a:t>Patient should start at Pill 1 and move in sequence (1,2,3…28), completing each column top to bottom and then moving to the next column.</a:t>
            </a:r>
          </a:p>
          <a:p>
            <a:r>
              <a:rPr lang="en-US" dirty="0"/>
              <a:t>Each FDC packaging has own sleeve design</a:t>
            </a:r>
          </a:p>
          <a:p>
            <a:pPr lvl="1"/>
            <a:r>
              <a:rPr lang="en-US" dirty="0"/>
              <a:t>Sleeves for intensive phase are different then those in continuation phase. They also have different color</a:t>
            </a:r>
          </a:p>
          <a:p>
            <a:endParaRPr lang="en-US" dirty="0"/>
          </a:p>
        </p:txBody>
      </p:sp>
      <p:pic>
        <p:nvPicPr>
          <p:cNvPr id="4" name="Picture 3">
            <a:extLst>
              <a:ext uri="{FF2B5EF4-FFF2-40B4-BE49-F238E27FC236}">
                <a16:creationId xmlns:a16="http://schemas.microsoft.com/office/drawing/2014/main" id="{DE0ABF6E-C48E-4D48-A67D-0A424F42B6B2}"/>
              </a:ext>
            </a:extLst>
          </p:cNvPr>
          <p:cNvPicPr/>
          <p:nvPr/>
        </p:nvPicPr>
        <p:blipFill rotWithShape="1">
          <a:blip r:embed="rId2">
            <a:extLst>
              <a:ext uri="{28A0092B-C50C-407E-A947-70E740481C1C}">
                <a14:useLocalDpi xmlns:a14="http://schemas.microsoft.com/office/drawing/2010/main" val="0"/>
              </a:ext>
            </a:extLst>
          </a:blip>
          <a:srcRect l="19000" t="15333" r="21334" b="45667"/>
          <a:stretch/>
        </p:blipFill>
        <p:spPr bwMode="auto">
          <a:xfrm>
            <a:off x="7861370" y="2370567"/>
            <a:ext cx="3929797" cy="2517699"/>
          </a:xfrm>
          <a:prstGeom prst="rect">
            <a:avLst/>
          </a:prstGeom>
          <a:noFill/>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0771544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13D83-B714-47FA-9536-26D8C2F4DA9D}"/>
              </a:ext>
            </a:extLst>
          </p:cNvPr>
          <p:cNvSpPr txBox="1">
            <a:spLocks/>
          </p:cNvSpPr>
          <p:nvPr/>
        </p:nvSpPr>
        <p:spPr>
          <a:xfrm>
            <a:off x="1179576" y="822960"/>
            <a:ext cx="9829800" cy="1325880"/>
          </a:xfrm>
          <a:prstGeom prst="rect">
            <a:avLst/>
          </a:prstGeom>
        </p:spPr>
        <p:txBody>
          <a:bodyPr vert="horz" lIns="91440" tIns="45720" rIns="91440" bIns="45720" rtlCol="0" anchor="ctr">
            <a:normAutofit/>
          </a:bodyPr>
          <a:lstStyle>
            <a:lvl1pPr algn="l" defTabSz="685800" rtl="0" eaLnBrk="1" latinLnBrk="0" hangingPunct="1">
              <a:lnSpc>
                <a:spcPct val="89000"/>
              </a:lnSpc>
              <a:spcBef>
                <a:spcPct val="0"/>
              </a:spcBef>
              <a:buNone/>
              <a:defRPr sz="3300" kern="1200" baseline="0">
                <a:ln w="6350">
                  <a:noFill/>
                </a:ln>
                <a:solidFill>
                  <a:schemeClr val="tx1"/>
                </a:solidFill>
                <a:latin typeface="Syntax LT Std" panose="020D0502030503020204" pitchFamily="34" charset="0"/>
                <a:ea typeface="+mj-ea"/>
                <a:cs typeface="+mj-cs"/>
              </a:defRPr>
            </a:lvl1pPr>
          </a:lstStyle>
          <a:p>
            <a:pPr algn="ctr" defTabSz="914400">
              <a:lnSpc>
                <a:spcPct val="90000"/>
              </a:lnSpc>
            </a:pPr>
            <a:r>
              <a:rPr lang="en-US" sz="4000" b="1">
                <a:solidFill>
                  <a:srgbClr val="FFFFFF"/>
                </a:solidFill>
                <a:latin typeface="+mj-lt"/>
              </a:rPr>
              <a:t>Features of  the Medication Sleeve</a:t>
            </a:r>
            <a:endParaRPr lang="en-US" sz="4000" b="1" dirty="0">
              <a:solidFill>
                <a:srgbClr val="FFFFFF"/>
              </a:solidFill>
              <a:latin typeface="+mj-lt"/>
            </a:endParaRPr>
          </a:p>
        </p:txBody>
      </p:sp>
      <p:sp>
        <p:nvSpPr>
          <p:cNvPr id="3" name="Content Placeholder 2">
            <a:extLst>
              <a:ext uri="{FF2B5EF4-FFF2-40B4-BE49-F238E27FC236}">
                <a16:creationId xmlns:a16="http://schemas.microsoft.com/office/drawing/2014/main" id="{684F993A-FCDA-43E4-A918-B3CE6D675AEC}"/>
              </a:ext>
            </a:extLst>
          </p:cNvPr>
          <p:cNvSpPr txBox="1">
            <a:spLocks/>
          </p:cNvSpPr>
          <p:nvPr/>
        </p:nvSpPr>
        <p:spPr>
          <a:xfrm>
            <a:off x="650787" y="1742650"/>
            <a:ext cx="6102848" cy="3227626"/>
          </a:xfrm>
          <a:prstGeom prst="rect">
            <a:avLst/>
          </a:prstGeom>
        </p:spPr>
        <p:txBody>
          <a:bodyPr vert="horz" lIns="91440" tIns="45720" rIns="91440" bIns="45720" rtlCol="0" anchor="ctr">
            <a:noAutofit/>
          </a:bodyPr>
          <a:lstStyle>
            <a:lvl1pPr marL="288036" indent="-288036" algn="l" defTabSz="685800" rtl="0" eaLnBrk="1" latinLnBrk="0" hangingPunct="1">
              <a:lnSpc>
                <a:spcPct val="94000"/>
              </a:lnSpc>
              <a:spcBef>
                <a:spcPts val="750"/>
              </a:spcBef>
              <a:spcAft>
                <a:spcPts val="150"/>
              </a:spcAft>
              <a:buFont typeface="Franklin Gothic Book" panose="020B0503020102020204" pitchFamily="34" charset="0"/>
              <a:buChar char="■"/>
              <a:defRPr sz="2400" kern="1200" baseline="0">
                <a:solidFill>
                  <a:schemeClr val="tx2"/>
                </a:solidFill>
                <a:latin typeface="Syntax LT Std" panose="020D0502030503020204" pitchFamily="34" charset="0"/>
                <a:ea typeface="+mn-ea"/>
                <a:cs typeface="+mn-cs"/>
              </a:defRPr>
            </a:lvl1pPr>
            <a:lvl2pPr marL="6858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2000" i="1" kern="1200" baseline="0">
                <a:solidFill>
                  <a:schemeClr val="tx2"/>
                </a:solidFill>
                <a:latin typeface="Syntax LT Std" panose="020D0502030503020204" pitchFamily="34" charset="0"/>
                <a:ea typeface="+mn-ea"/>
                <a:cs typeface="+mn-cs"/>
              </a:defRPr>
            </a:lvl2pPr>
            <a:lvl3pPr marL="10287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800" kern="1200" baseline="0">
                <a:solidFill>
                  <a:schemeClr val="tx2"/>
                </a:solidFill>
                <a:latin typeface="Syntax LT Std" panose="020D0502030503020204" pitchFamily="34" charset="0"/>
                <a:ea typeface="+mn-ea"/>
                <a:cs typeface="+mn-cs"/>
              </a:defRPr>
            </a:lvl3pPr>
            <a:lvl4pPr marL="13716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500" i="1" kern="1200" baseline="0">
                <a:solidFill>
                  <a:schemeClr val="tx2"/>
                </a:solidFill>
                <a:latin typeface="Syntax LT Std" panose="020D0502030503020204" pitchFamily="34" charset="0"/>
                <a:ea typeface="+mn-ea"/>
                <a:cs typeface="+mn-cs"/>
              </a:defRPr>
            </a:lvl4pPr>
            <a:lvl5pPr marL="17145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350" kern="1200" baseline="0">
                <a:solidFill>
                  <a:schemeClr val="tx2"/>
                </a:solidFill>
                <a:latin typeface="Syntax LT Std" panose="020D0502030503020204" pitchFamily="34" charset="0"/>
                <a:ea typeface="+mn-ea"/>
                <a:cs typeface="+mn-cs"/>
              </a:defRPr>
            </a:lvl5pPr>
            <a:lvl6pPr marL="20574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200" i="1" kern="1200" baseline="0">
                <a:solidFill>
                  <a:schemeClr val="tx2"/>
                </a:solidFill>
                <a:latin typeface="+mn-lt"/>
                <a:ea typeface="+mn-ea"/>
                <a:cs typeface="+mn-cs"/>
              </a:defRPr>
            </a:lvl6pPr>
            <a:lvl7pPr marL="24003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7pPr>
            <a:lvl8pPr marL="27432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i="1" kern="1200" baseline="0">
                <a:solidFill>
                  <a:schemeClr val="tx2"/>
                </a:solidFill>
                <a:latin typeface="+mn-lt"/>
                <a:ea typeface="+mn-ea"/>
                <a:cs typeface="+mn-cs"/>
              </a:defRPr>
            </a:lvl8pPr>
            <a:lvl9pPr marL="30861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9pPr>
          </a:lstStyle>
          <a:p>
            <a:pPr marL="342900" indent="-228600" defTabSz="914400">
              <a:lnSpc>
                <a:spcPct val="90000"/>
              </a:lnSpc>
              <a:buFont typeface="Arial" panose="020B0604020202020204" pitchFamily="34" charset="0"/>
              <a:buChar char="•"/>
            </a:pPr>
            <a:r>
              <a:rPr lang="en-US" sz="2800" dirty="0">
                <a:solidFill>
                  <a:srgbClr val="000000"/>
                </a:solidFill>
                <a:latin typeface="Syntax LT Std" panose="020D0502030503020204"/>
              </a:rPr>
              <a:t>When the patient is registered on the platform, he/she will receive a confirmation message: </a:t>
            </a:r>
          </a:p>
          <a:p>
            <a:pPr marL="114300" indent="0" defTabSz="914400">
              <a:lnSpc>
                <a:spcPct val="90000"/>
              </a:lnSpc>
              <a:buFont typeface="Franklin Gothic Book" panose="020B0503020102020204" pitchFamily="34" charset="0"/>
              <a:buNone/>
            </a:pPr>
            <a:endParaRPr lang="en-US" sz="2800" dirty="0">
              <a:solidFill>
                <a:srgbClr val="000000"/>
              </a:solidFill>
              <a:latin typeface="Syntax LT Std" panose="020D0502030503020204"/>
            </a:endParaRPr>
          </a:p>
          <a:p>
            <a:pPr marL="114300" indent="0" defTabSz="914400">
              <a:lnSpc>
                <a:spcPct val="90000"/>
              </a:lnSpc>
              <a:buFont typeface="Franklin Gothic Book" panose="020B0503020102020204" pitchFamily="34" charset="0"/>
              <a:buNone/>
            </a:pPr>
            <a:r>
              <a:rPr lang="en-US" sz="2800" b="1" i="1" dirty="0">
                <a:solidFill>
                  <a:srgbClr val="000000"/>
                </a:solidFill>
                <a:latin typeface="Syntax LT Std" panose="020D0502030503020204"/>
                <a:cs typeface="Aharoni" panose="02010803020104030203" pitchFamily="2" charset="-79"/>
              </a:rPr>
              <a:t>	“Welcome! You are now   registered on the platform.”</a:t>
            </a:r>
          </a:p>
        </p:txBody>
      </p:sp>
      <p:pic>
        <p:nvPicPr>
          <p:cNvPr id="4" name="Picture 3" descr="Graphical user interface, text, application, chat or text message&#10;&#10;Description automatically generated">
            <a:extLst>
              <a:ext uri="{FF2B5EF4-FFF2-40B4-BE49-F238E27FC236}">
                <a16:creationId xmlns:a16="http://schemas.microsoft.com/office/drawing/2014/main" id="{C190F561-9FF4-458B-B5C5-4B1D0B3780F0}"/>
              </a:ext>
            </a:extLst>
          </p:cNvPr>
          <p:cNvPicPr>
            <a:picLocks noChangeAspect="1"/>
          </p:cNvPicPr>
          <p:nvPr/>
        </p:nvPicPr>
        <p:blipFill rotWithShape="1">
          <a:blip r:embed="rId2">
            <a:extLst>
              <a:ext uri="{28A0092B-C50C-407E-A947-70E740481C1C}">
                <a14:useLocalDpi xmlns:a14="http://schemas.microsoft.com/office/drawing/2010/main" val="0"/>
              </a:ext>
            </a:extLst>
          </a:blip>
          <a:srcRect t="18054" r="9517" b="11852"/>
          <a:stretch/>
        </p:blipFill>
        <p:spPr>
          <a:xfrm>
            <a:off x="7404699" y="1796940"/>
            <a:ext cx="3946053" cy="3525237"/>
          </a:xfrm>
          <a:prstGeom prst="rect">
            <a:avLst/>
          </a:prstGeom>
        </p:spPr>
      </p:pic>
      <p:sp>
        <p:nvSpPr>
          <p:cNvPr id="5" name="Title 6">
            <a:extLst>
              <a:ext uri="{FF2B5EF4-FFF2-40B4-BE49-F238E27FC236}">
                <a16:creationId xmlns:a16="http://schemas.microsoft.com/office/drawing/2014/main" id="{AE1E271F-7CBD-48D9-AC03-A4443FA3FD31}"/>
              </a:ext>
            </a:extLst>
          </p:cNvPr>
          <p:cNvSpPr txBox="1">
            <a:spLocks/>
          </p:cNvSpPr>
          <p:nvPr/>
        </p:nvSpPr>
        <p:spPr>
          <a:xfrm>
            <a:off x="838200" y="273245"/>
            <a:ext cx="844804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latin typeface="Syntax LT Std" panose="020D0502030503020204"/>
              </a:rPr>
              <a:t>Interaction with Medication Sleeve/Label</a:t>
            </a:r>
            <a:endParaRPr lang="en-PH" sz="3300" dirty="0">
              <a:latin typeface="Syntax LT Std" panose="020D0502030503020204"/>
            </a:endParaRPr>
          </a:p>
        </p:txBody>
      </p:sp>
    </p:spTree>
    <p:extLst>
      <p:ext uri="{BB962C8B-B14F-4D97-AF65-F5344CB8AC3E}">
        <p14:creationId xmlns:p14="http://schemas.microsoft.com/office/powerpoint/2010/main" val="2241233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354A1A9C-E18F-4C38-A368-6188A8522935}"/>
              </a:ext>
            </a:extLst>
          </p:cNvPr>
          <p:cNvGrpSpPr/>
          <p:nvPr/>
        </p:nvGrpSpPr>
        <p:grpSpPr>
          <a:xfrm>
            <a:off x="661446" y="490382"/>
            <a:ext cx="10914266" cy="6231694"/>
            <a:chOff x="1362891" y="731519"/>
            <a:chExt cx="10014858" cy="5590903"/>
          </a:xfrm>
        </p:grpSpPr>
        <p:sp>
          <p:nvSpPr>
            <p:cNvPr id="44" name="Rectangle 43">
              <a:extLst>
                <a:ext uri="{FF2B5EF4-FFF2-40B4-BE49-F238E27FC236}">
                  <a16:creationId xmlns:a16="http://schemas.microsoft.com/office/drawing/2014/main" id="{30B0601A-1A64-427D-B1BA-2B6F4C14F149}"/>
                </a:ext>
              </a:extLst>
            </p:cNvPr>
            <p:cNvSpPr/>
            <p:nvPr/>
          </p:nvSpPr>
          <p:spPr>
            <a:xfrm>
              <a:off x="1362891" y="731519"/>
              <a:ext cx="10014858" cy="5590903"/>
            </a:xfrm>
            <a:prstGeom prst="rect">
              <a:avLst/>
            </a:prstGeom>
            <a:solidFill>
              <a:sysClr val="window" lastClr="FFFFFF">
                <a:alpha val="7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Rechthoek 47">
              <a:extLst>
                <a:ext uri="{FF2B5EF4-FFF2-40B4-BE49-F238E27FC236}">
                  <a16:creationId xmlns:a16="http://schemas.microsoft.com/office/drawing/2014/main" id="{4A52338B-52BE-4013-BAAD-92A7AB4D8C03}"/>
                </a:ext>
              </a:extLst>
            </p:cNvPr>
            <p:cNvSpPr>
              <a:spLocks noChangeArrowheads="1"/>
            </p:cNvSpPr>
            <p:nvPr/>
          </p:nvSpPr>
          <p:spPr bwMode="auto">
            <a:xfrm>
              <a:off x="1924125" y="1696215"/>
              <a:ext cx="2459483" cy="456104"/>
            </a:xfrm>
            <a:prstGeom prst="roundRect">
              <a:avLst>
                <a:gd name="adj" fmla="val 16667"/>
              </a:avLst>
            </a:prstGeom>
            <a:solidFill>
              <a:srgbClr val="70AD47">
                <a:alpha val="66000"/>
              </a:srgbClr>
            </a:solidFill>
            <a:ln w="12700" cap="flat" cmpd="sng" algn="ctr">
              <a:noFill/>
              <a:prstDash val="solid"/>
              <a:miter lim="800000"/>
              <a:headEnd/>
              <a:tailEnd/>
            </a:ln>
            <a:effectLst/>
          </p:spPr>
          <p:txBody>
            <a:bodyPr rot="0" vert="horz" wrap="square" lIns="91440" tIns="45720" rIns="91440" bIns="45720" anchor="ctr"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a:ln>
                    <a:noFill/>
                  </a:ln>
                  <a:solidFill>
                    <a:prstClr val="black"/>
                  </a:solidFill>
                  <a:effectLst/>
                  <a:uLnTx/>
                  <a:uFillTx/>
                  <a:latin typeface="Calibri" panose="020F0502020204030204"/>
                  <a:ea typeface="Times New Roman" panose="02020603050405020304" pitchFamily="18" charset="0"/>
                  <a:cs typeface="+mn-cs"/>
                </a:rPr>
                <a:t>Diagnosis</a:t>
              </a:r>
            </a:p>
          </p:txBody>
        </p:sp>
        <p:sp>
          <p:nvSpPr>
            <p:cNvPr id="46" name="Rechthoek 47">
              <a:extLst>
                <a:ext uri="{FF2B5EF4-FFF2-40B4-BE49-F238E27FC236}">
                  <a16:creationId xmlns:a16="http://schemas.microsoft.com/office/drawing/2014/main" id="{C091DE85-068E-445F-B869-48C62079A3AB}"/>
                </a:ext>
              </a:extLst>
            </p:cNvPr>
            <p:cNvSpPr>
              <a:spLocks noChangeArrowheads="1"/>
            </p:cNvSpPr>
            <p:nvPr/>
          </p:nvSpPr>
          <p:spPr bwMode="auto">
            <a:xfrm>
              <a:off x="4917917" y="1696215"/>
              <a:ext cx="2459483" cy="456104"/>
            </a:xfrm>
            <a:prstGeom prst="roundRect">
              <a:avLst>
                <a:gd name="adj" fmla="val 16667"/>
              </a:avLst>
            </a:prstGeom>
            <a:solidFill>
              <a:schemeClr val="accent5">
                <a:lumMod val="60000"/>
                <a:lumOff val="40000"/>
                <a:alpha val="93000"/>
              </a:schemeClr>
            </a:solidFill>
            <a:ln w="12700" cap="flat" cmpd="sng" algn="ctr">
              <a:noFill/>
              <a:prstDash val="solid"/>
              <a:miter lim="800000"/>
              <a:headEnd/>
              <a:tailEnd/>
            </a:ln>
            <a:effectLst/>
          </p:spPr>
          <p:txBody>
            <a:bodyPr rot="0" vert="horz" wrap="square" lIns="91440" tIns="45720" rIns="91440" bIns="45720" anchor="ctr"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Care </a:t>
              </a:r>
              <a:r>
                <a:rPr lang="en-US" sz="1600" b="1" kern="0" dirty="0">
                  <a:solidFill>
                    <a:srgbClr val="000000"/>
                  </a:solidFill>
                  <a:latin typeface="Calibri" panose="020F0502020204030204" pitchFamily="34" charset="0"/>
                  <a:ea typeface="Times New Roman" panose="02020603050405020304" pitchFamily="18" charset="0"/>
                </a:rPr>
                <a:t>&amp;</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a:t>
              </a:r>
              <a:r>
                <a:rPr lang="en-US" sz="1600" b="1" kern="0" dirty="0">
                  <a:solidFill>
                    <a:srgbClr val="000000"/>
                  </a:solidFill>
                  <a:latin typeface="Calibri" panose="020F0502020204030204" pitchFamily="34" charset="0"/>
                  <a:ea typeface="Times New Roman" panose="02020603050405020304" pitchFamily="18" charset="0"/>
                </a:rPr>
                <a:t>t</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mn-cs"/>
                </a:rPr>
                <a:t>reatment</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support</a:t>
              </a:r>
              <a:endParaRPr kumimoji="0" lang="nl-NL" sz="1600" b="0" i="1"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7" name="Rechthoek 47">
              <a:extLst>
                <a:ext uri="{FF2B5EF4-FFF2-40B4-BE49-F238E27FC236}">
                  <a16:creationId xmlns:a16="http://schemas.microsoft.com/office/drawing/2014/main" id="{02F985FF-FB8F-4849-B8AE-C7F8ACB6DF45}"/>
                </a:ext>
              </a:extLst>
            </p:cNvPr>
            <p:cNvSpPr>
              <a:spLocks noChangeArrowheads="1"/>
            </p:cNvSpPr>
            <p:nvPr/>
          </p:nvSpPr>
          <p:spPr bwMode="auto">
            <a:xfrm>
              <a:off x="7911709" y="1696215"/>
              <a:ext cx="2459483" cy="456104"/>
            </a:xfrm>
            <a:prstGeom prst="roundRect">
              <a:avLst>
                <a:gd name="adj" fmla="val 16667"/>
              </a:avLst>
            </a:prstGeom>
            <a:solidFill>
              <a:srgbClr val="FFC000">
                <a:alpha val="62000"/>
              </a:srgbClr>
            </a:solidFill>
            <a:ln w="12700" cap="flat" cmpd="sng" algn="ctr">
              <a:noFill/>
              <a:prstDash val="solid"/>
              <a:miter lim="800000"/>
              <a:headEnd/>
              <a:tailEnd/>
            </a:ln>
            <a:effectLst/>
          </p:spPr>
          <p:txBody>
            <a:bodyPr rot="0" vert="horz" wrap="square" lIns="91440" tIns="45720" rIns="91440" bIns="45720" anchor="ctr"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mn-cs"/>
                </a:rPr>
                <a:t>Surveillance </a:t>
              </a:r>
              <a:r>
                <a:rPr lang="en-US" sz="1600" b="1" kern="0">
                  <a:solidFill>
                    <a:srgbClr val="000000"/>
                  </a:solidFill>
                  <a:latin typeface="Calibri" panose="020F0502020204030204" pitchFamily="34" charset="0"/>
                  <a:ea typeface="Times New Roman" panose="02020603050405020304" pitchFamily="18" charset="0"/>
                </a:rPr>
                <a:t>&amp;</a:t>
              </a:r>
              <a:r>
                <a:rPr kumimoji="0" lang="en-US" sz="1600" b="1" i="0" u="none" strike="noStrike" kern="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mn-cs"/>
                </a:rPr>
                <a:t> monitoring</a:t>
              </a:r>
              <a:endParaRPr kumimoji="0" lang="nl-NL" sz="1600" b="0" i="1" u="none" strike="noStrike" kern="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48" name="Picture 47" descr="A picture containing indoor, wall&#10;&#10;Description generated with high confidence">
              <a:extLst>
                <a:ext uri="{FF2B5EF4-FFF2-40B4-BE49-F238E27FC236}">
                  <a16:creationId xmlns:a16="http://schemas.microsoft.com/office/drawing/2014/main" id="{9028F113-3F45-4735-A02D-A234F4A6A2F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350657" y="2344287"/>
              <a:ext cx="1579925" cy="1039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9" name="Afbeelding 2">
              <a:extLst>
                <a:ext uri="{FF2B5EF4-FFF2-40B4-BE49-F238E27FC236}">
                  <a16:creationId xmlns:a16="http://schemas.microsoft.com/office/drawing/2014/main" id="{325C54D5-3D3E-4B7B-927F-D0CB33528FA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97414" y="3525758"/>
              <a:ext cx="1689717" cy="10198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0" name="Picture 49">
              <a:extLst>
                <a:ext uri="{FF2B5EF4-FFF2-40B4-BE49-F238E27FC236}">
                  <a16:creationId xmlns:a16="http://schemas.microsoft.com/office/drawing/2014/main" id="{36F4DDF0-5775-4CF0-A8AD-FA1CF1A286EF}"/>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5020234" y="2344286"/>
              <a:ext cx="2156437" cy="10240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 name="Content Placeholder 8">
              <a:extLst>
                <a:ext uri="{FF2B5EF4-FFF2-40B4-BE49-F238E27FC236}">
                  <a16:creationId xmlns:a16="http://schemas.microsoft.com/office/drawing/2014/main" id="{288C96CE-4292-40DB-B35F-D17C56DD106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33717" y="3506732"/>
              <a:ext cx="2083876" cy="11142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2" name="Picture 1">
              <a:extLst>
                <a:ext uri="{FF2B5EF4-FFF2-40B4-BE49-F238E27FC236}">
                  <a16:creationId xmlns:a16="http://schemas.microsoft.com/office/drawing/2014/main" id="{CD20CC80-0944-437D-92AB-6A2F6F09E777}"/>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231941" y="4790048"/>
              <a:ext cx="1719869" cy="12456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 name="Shape 91">
              <a:extLst>
                <a:ext uri="{FF2B5EF4-FFF2-40B4-BE49-F238E27FC236}">
                  <a16:creationId xmlns:a16="http://schemas.microsoft.com/office/drawing/2014/main" id="{C223857B-DF0D-43E5-B7AF-F5A6C7A52FC2}"/>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8338179" y="2324978"/>
              <a:ext cx="1580050" cy="10792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4" name="Picture 2">
              <a:extLst>
                <a:ext uri="{FF2B5EF4-FFF2-40B4-BE49-F238E27FC236}">
                  <a16:creationId xmlns:a16="http://schemas.microsoft.com/office/drawing/2014/main" id="{1F589A27-9AAF-4143-8942-EA5AFA2E566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214563" y="3604391"/>
              <a:ext cx="1116163" cy="13367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5" name="Picture 54">
              <a:extLst>
                <a:ext uri="{FF2B5EF4-FFF2-40B4-BE49-F238E27FC236}">
                  <a16:creationId xmlns:a16="http://schemas.microsoft.com/office/drawing/2014/main" id="{85DFECF7-8F97-41C1-8DD2-4D0380143625}"/>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861344" y="3600466"/>
              <a:ext cx="1197071" cy="13262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6" name="Picture 55" descr="A picture containing table, indoor, sitting, desk&#10;&#10;Description generated with very high confidence">
              <a:extLst>
                <a:ext uri="{FF2B5EF4-FFF2-40B4-BE49-F238E27FC236}">
                  <a16:creationId xmlns:a16="http://schemas.microsoft.com/office/drawing/2014/main" id="{8AE1AAC9-38CC-4F97-B637-9694D9CDBE92}"/>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543550" y="4754367"/>
              <a:ext cx="1182154" cy="12824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7" name="Picture 56">
              <a:extLst>
                <a:ext uri="{FF2B5EF4-FFF2-40B4-BE49-F238E27FC236}">
                  <a16:creationId xmlns:a16="http://schemas.microsoft.com/office/drawing/2014/main" id="{FC00188A-CD85-4F70-9F9D-ECE92ADB319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367741" y="5115498"/>
              <a:ext cx="1591989" cy="9063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4" name="Title 3">
            <a:extLst>
              <a:ext uri="{FF2B5EF4-FFF2-40B4-BE49-F238E27FC236}">
                <a16:creationId xmlns:a16="http://schemas.microsoft.com/office/drawing/2014/main" id="{96ADCA3B-D35F-4E46-993A-F20D6FCAFEB5}"/>
              </a:ext>
            </a:extLst>
          </p:cNvPr>
          <p:cNvSpPr>
            <a:spLocks noGrp="1"/>
          </p:cNvSpPr>
          <p:nvPr>
            <p:ph type="title"/>
          </p:nvPr>
        </p:nvSpPr>
        <p:spPr/>
        <p:txBody>
          <a:bodyPr/>
          <a:lstStyle/>
          <a:p>
            <a:r>
              <a:rPr lang="en-US"/>
              <a:t>Examples of Digital Health Solutions</a:t>
            </a:r>
          </a:p>
        </p:txBody>
      </p:sp>
      <p:sp>
        <p:nvSpPr>
          <p:cNvPr id="2" name="Rectangle 1">
            <a:extLst>
              <a:ext uri="{FF2B5EF4-FFF2-40B4-BE49-F238E27FC236}">
                <a16:creationId xmlns:a16="http://schemas.microsoft.com/office/drawing/2014/main" id="{E465B643-0FEE-473C-9552-505DF391FF2A}"/>
              </a:ext>
            </a:extLst>
          </p:cNvPr>
          <p:cNvSpPr/>
          <p:nvPr/>
        </p:nvSpPr>
        <p:spPr>
          <a:xfrm>
            <a:off x="10120184" y="5436973"/>
            <a:ext cx="1804086" cy="12851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01666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010251-D742-4F19-87EB-0B04E66815DF}"/>
              </a:ext>
            </a:extLst>
          </p:cNvPr>
          <p:cNvSpPr txBox="1">
            <a:spLocks/>
          </p:cNvSpPr>
          <p:nvPr/>
        </p:nvSpPr>
        <p:spPr>
          <a:xfrm>
            <a:off x="766994" y="1485901"/>
            <a:ext cx="6102848" cy="4531840"/>
          </a:xfrm>
          <a:prstGeom prst="rect">
            <a:avLst/>
          </a:prstGeom>
        </p:spPr>
        <p:txBody>
          <a:bodyPr vert="horz" lIns="91440" tIns="45720" rIns="91440" bIns="45720" rtlCol="0" anchor="ctr">
            <a:noAutofit/>
          </a:bodyPr>
          <a:lstStyle>
            <a:lvl1pPr marL="288036" indent="-288036" algn="l" defTabSz="685800" rtl="0" eaLnBrk="1" latinLnBrk="0" hangingPunct="1">
              <a:lnSpc>
                <a:spcPct val="94000"/>
              </a:lnSpc>
              <a:spcBef>
                <a:spcPts val="750"/>
              </a:spcBef>
              <a:spcAft>
                <a:spcPts val="150"/>
              </a:spcAft>
              <a:buFont typeface="Franklin Gothic Book" panose="020B0503020102020204" pitchFamily="34" charset="0"/>
              <a:buChar char="■"/>
              <a:defRPr sz="2400" kern="1200" baseline="0">
                <a:solidFill>
                  <a:schemeClr val="tx2"/>
                </a:solidFill>
                <a:latin typeface="Syntax LT Std" panose="020D0502030503020204" pitchFamily="34" charset="0"/>
                <a:ea typeface="+mn-ea"/>
                <a:cs typeface="+mn-cs"/>
              </a:defRPr>
            </a:lvl1pPr>
            <a:lvl2pPr marL="6858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2000" i="1" kern="1200" baseline="0">
                <a:solidFill>
                  <a:schemeClr val="tx2"/>
                </a:solidFill>
                <a:latin typeface="Syntax LT Std" panose="020D0502030503020204" pitchFamily="34" charset="0"/>
                <a:ea typeface="+mn-ea"/>
                <a:cs typeface="+mn-cs"/>
              </a:defRPr>
            </a:lvl2pPr>
            <a:lvl3pPr marL="10287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800" kern="1200" baseline="0">
                <a:solidFill>
                  <a:schemeClr val="tx2"/>
                </a:solidFill>
                <a:latin typeface="Syntax LT Std" panose="020D0502030503020204" pitchFamily="34" charset="0"/>
                <a:ea typeface="+mn-ea"/>
                <a:cs typeface="+mn-cs"/>
              </a:defRPr>
            </a:lvl3pPr>
            <a:lvl4pPr marL="13716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500" i="1" kern="1200" baseline="0">
                <a:solidFill>
                  <a:schemeClr val="tx2"/>
                </a:solidFill>
                <a:latin typeface="Syntax LT Std" panose="020D0502030503020204" pitchFamily="34" charset="0"/>
                <a:ea typeface="+mn-ea"/>
                <a:cs typeface="+mn-cs"/>
              </a:defRPr>
            </a:lvl4pPr>
            <a:lvl5pPr marL="17145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350" kern="1200" baseline="0">
                <a:solidFill>
                  <a:schemeClr val="tx2"/>
                </a:solidFill>
                <a:latin typeface="Syntax LT Std" panose="020D0502030503020204" pitchFamily="34" charset="0"/>
                <a:ea typeface="+mn-ea"/>
                <a:cs typeface="+mn-cs"/>
              </a:defRPr>
            </a:lvl5pPr>
            <a:lvl6pPr marL="20574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200" i="1" kern="1200" baseline="0">
                <a:solidFill>
                  <a:schemeClr val="tx2"/>
                </a:solidFill>
                <a:latin typeface="+mn-lt"/>
                <a:ea typeface="+mn-ea"/>
                <a:cs typeface="+mn-cs"/>
              </a:defRPr>
            </a:lvl6pPr>
            <a:lvl7pPr marL="24003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7pPr>
            <a:lvl8pPr marL="27432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i="1" kern="1200" baseline="0">
                <a:solidFill>
                  <a:schemeClr val="tx2"/>
                </a:solidFill>
                <a:latin typeface="+mn-lt"/>
                <a:ea typeface="+mn-ea"/>
                <a:cs typeface="+mn-cs"/>
              </a:defRPr>
            </a:lvl8pPr>
            <a:lvl9pPr marL="30861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9pPr>
          </a:lstStyle>
          <a:p>
            <a:pPr marL="342900" indent="-228600" defTabSz="914400">
              <a:lnSpc>
                <a:spcPct val="90000"/>
              </a:lnSpc>
              <a:buFont typeface="Arial" panose="020B0604020202020204" pitchFamily="34" charset="0"/>
              <a:buChar char="•"/>
            </a:pPr>
            <a:r>
              <a:rPr lang="en-US" sz="2800" dirty="0">
                <a:solidFill>
                  <a:srgbClr val="000000"/>
                </a:solidFill>
                <a:latin typeface="Syntax LT Std" panose="020D0502030503020204"/>
              </a:rPr>
              <a:t>When patients send correct 3-digit code, they will receive a confirmation message:</a:t>
            </a:r>
          </a:p>
          <a:p>
            <a:pPr marL="114300" indent="0" defTabSz="914400">
              <a:lnSpc>
                <a:spcPct val="90000"/>
              </a:lnSpc>
              <a:buFont typeface="Franklin Gothic Book" panose="020B0503020102020204" pitchFamily="34" charset="0"/>
              <a:buNone/>
            </a:pPr>
            <a:endParaRPr lang="en-US" sz="900" dirty="0">
              <a:solidFill>
                <a:srgbClr val="000000"/>
              </a:solidFill>
              <a:latin typeface="Syntax LT Std" panose="020D0502030503020204"/>
            </a:endParaRPr>
          </a:p>
          <a:p>
            <a:pPr marL="114300" indent="0" defTabSz="914400">
              <a:lnSpc>
                <a:spcPct val="90000"/>
              </a:lnSpc>
              <a:buFont typeface="Franklin Gothic Book" panose="020B0503020102020204" pitchFamily="34" charset="0"/>
              <a:buNone/>
            </a:pPr>
            <a:r>
              <a:rPr lang="en-US" sz="2800" b="1" dirty="0">
                <a:solidFill>
                  <a:srgbClr val="000000"/>
                </a:solidFill>
                <a:latin typeface="Syntax LT Std" panose="020D0502030503020204"/>
                <a:cs typeface="Aharoni" panose="02010803020104030203" pitchFamily="2" charset="-79"/>
              </a:rPr>
              <a:t>	</a:t>
            </a:r>
            <a:r>
              <a:rPr lang="en-US" sz="2800" b="1" i="1" dirty="0">
                <a:solidFill>
                  <a:srgbClr val="000000"/>
                </a:solidFill>
                <a:latin typeface="Syntax LT Std" panose="020D0502030503020204"/>
                <a:cs typeface="Aharoni" panose="02010803020104030203" pitchFamily="2" charset="-79"/>
              </a:rPr>
              <a:t>“Thank you very much. You have logged in your medication intake”</a:t>
            </a:r>
            <a:r>
              <a:rPr lang="en-US" sz="2800" b="1" i="1" dirty="0">
                <a:solidFill>
                  <a:srgbClr val="000000"/>
                </a:solidFill>
                <a:latin typeface="Syntax LT Std" panose="020D0502030503020204"/>
              </a:rPr>
              <a:t> </a:t>
            </a:r>
          </a:p>
          <a:p>
            <a:pPr marL="114300" indent="0" algn="ctr" defTabSz="914400">
              <a:lnSpc>
                <a:spcPct val="90000"/>
              </a:lnSpc>
              <a:buFont typeface="Franklin Gothic Book" panose="020B0503020102020204" pitchFamily="34" charset="0"/>
              <a:buNone/>
            </a:pPr>
            <a:r>
              <a:rPr lang="en-US" sz="2800" dirty="0">
                <a:solidFill>
                  <a:srgbClr val="000000"/>
                </a:solidFill>
                <a:latin typeface="Syntax LT Std" panose="020D0502030503020204"/>
              </a:rPr>
              <a:t>or </a:t>
            </a:r>
          </a:p>
          <a:p>
            <a:pPr marL="114300" indent="0" defTabSz="914400">
              <a:lnSpc>
                <a:spcPct val="90000"/>
              </a:lnSpc>
              <a:buFont typeface="Franklin Gothic Book" panose="020B0503020102020204" pitchFamily="34" charset="0"/>
              <a:buNone/>
            </a:pPr>
            <a:r>
              <a:rPr lang="en-US" sz="3000" b="1" dirty="0">
                <a:solidFill>
                  <a:srgbClr val="000000"/>
                </a:solidFill>
                <a:latin typeface="Syntax LT Std" panose="020D0502030503020204"/>
                <a:cs typeface="Aharoni" panose="02010803020104030203" pitchFamily="2" charset="-79"/>
              </a:rPr>
              <a:t>	</a:t>
            </a:r>
            <a:r>
              <a:rPr lang="en-US" sz="2800" b="1" i="1" dirty="0">
                <a:solidFill>
                  <a:srgbClr val="000000"/>
                </a:solidFill>
                <a:latin typeface="Syntax LT Std" panose="020D0502030503020204"/>
                <a:cs typeface="Aharoni" panose="02010803020104030203" pitchFamily="2" charset="-79"/>
              </a:rPr>
              <a:t>“Thank you very much. Your medicine intake has been properly recorded.” </a:t>
            </a:r>
          </a:p>
        </p:txBody>
      </p:sp>
      <p:pic>
        <p:nvPicPr>
          <p:cNvPr id="4" name="Picture 3" descr="Graphical user interface, text, application, chat or text message&#10;&#10;Description automatically generated">
            <a:extLst>
              <a:ext uri="{FF2B5EF4-FFF2-40B4-BE49-F238E27FC236}">
                <a16:creationId xmlns:a16="http://schemas.microsoft.com/office/drawing/2014/main" id="{52E6DC74-6FB9-419D-8AFE-F6EEA73F0909}"/>
              </a:ext>
            </a:extLst>
          </p:cNvPr>
          <p:cNvPicPr>
            <a:picLocks noChangeAspect="1"/>
          </p:cNvPicPr>
          <p:nvPr/>
        </p:nvPicPr>
        <p:blipFill rotWithShape="1">
          <a:blip r:embed="rId2">
            <a:extLst>
              <a:ext uri="{28A0092B-C50C-407E-A947-70E740481C1C}">
                <a14:useLocalDpi xmlns:a14="http://schemas.microsoft.com/office/drawing/2010/main" val="0"/>
              </a:ext>
            </a:extLst>
          </a:blip>
          <a:srcRect t="3895" r="6364" b="5168"/>
          <a:stretch/>
        </p:blipFill>
        <p:spPr>
          <a:xfrm>
            <a:off x="8482041" y="1010779"/>
            <a:ext cx="3259293" cy="3956637"/>
          </a:xfrm>
          <a:prstGeom prst="rect">
            <a:avLst/>
          </a:prstGeom>
        </p:spPr>
      </p:pic>
      <p:sp>
        <p:nvSpPr>
          <p:cNvPr id="5" name="Title 6">
            <a:extLst>
              <a:ext uri="{FF2B5EF4-FFF2-40B4-BE49-F238E27FC236}">
                <a16:creationId xmlns:a16="http://schemas.microsoft.com/office/drawing/2014/main" id="{9AD02584-614A-4F85-8720-84241C4F2AA3}"/>
              </a:ext>
            </a:extLst>
          </p:cNvPr>
          <p:cNvSpPr txBox="1">
            <a:spLocks/>
          </p:cNvSpPr>
          <p:nvPr/>
        </p:nvSpPr>
        <p:spPr>
          <a:xfrm>
            <a:off x="838200" y="2732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latin typeface="Syntax LT Std" panose="020D0502030503020204"/>
              </a:rPr>
              <a:t>Interaction with Medication Sleeve/Label</a:t>
            </a:r>
            <a:endParaRPr lang="en-PH" sz="3300" dirty="0">
              <a:latin typeface="Syntax LT Std" panose="020D0502030503020204"/>
            </a:endParaRPr>
          </a:p>
        </p:txBody>
      </p:sp>
    </p:spTree>
    <p:extLst>
      <p:ext uri="{BB962C8B-B14F-4D97-AF65-F5344CB8AC3E}">
        <p14:creationId xmlns:p14="http://schemas.microsoft.com/office/powerpoint/2010/main" val="23666178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E77F620-D4C7-4C92-95BB-30E1EB3BB383}"/>
              </a:ext>
            </a:extLst>
          </p:cNvPr>
          <p:cNvSpPr txBox="1">
            <a:spLocks/>
          </p:cNvSpPr>
          <p:nvPr/>
        </p:nvSpPr>
        <p:spPr>
          <a:xfrm>
            <a:off x="939800" y="1396313"/>
            <a:ext cx="6102848" cy="4595804"/>
          </a:xfrm>
          <a:prstGeom prst="rect">
            <a:avLst/>
          </a:prstGeom>
        </p:spPr>
        <p:txBody>
          <a:bodyPr vert="horz" lIns="91440" tIns="45720" rIns="91440" bIns="45720" rtlCol="0" anchor="ctr">
            <a:noAutofit/>
          </a:bodyPr>
          <a:lstStyle>
            <a:lvl1pPr marL="288036" indent="-288036" algn="l" defTabSz="685800" rtl="0" eaLnBrk="1" latinLnBrk="0" hangingPunct="1">
              <a:lnSpc>
                <a:spcPct val="94000"/>
              </a:lnSpc>
              <a:spcBef>
                <a:spcPts val="750"/>
              </a:spcBef>
              <a:spcAft>
                <a:spcPts val="150"/>
              </a:spcAft>
              <a:buFont typeface="Franklin Gothic Book" panose="020B0503020102020204" pitchFamily="34" charset="0"/>
              <a:buChar char="■"/>
              <a:defRPr sz="2400" kern="1200" baseline="0">
                <a:solidFill>
                  <a:schemeClr val="tx2"/>
                </a:solidFill>
                <a:latin typeface="Syntax LT Std" panose="020D0502030503020204" pitchFamily="34" charset="0"/>
                <a:ea typeface="+mn-ea"/>
                <a:cs typeface="+mn-cs"/>
              </a:defRPr>
            </a:lvl1pPr>
            <a:lvl2pPr marL="6858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2000" i="1" kern="1200" baseline="0">
                <a:solidFill>
                  <a:schemeClr val="tx2"/>
                </a:solidFill>
                <a:latin typeface="Syntax LT Std" panose="020D0502030503020204" pitchFamily="34" charset="0"/>
                <a:ea typeface="+mn-ea"/>
                <a:cs typeface="+mn-cs"/>
              </a:defRPr>
            </a:lvl2pPr>
            <a:lvl3pPr marL="10287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800" kern="1200" baseline="0">
                <a:solidFill>
                  <a:schemeClr val="tx2"/>
                </a:solidFill>
                <a:latin typeface="Syntax LT Std" panose="020D0502030503020204" pitchFamily="34" charset="0"/>
                <a:ea typeface="+mn-ea"/>
                <a:cs typeface="+mn-cs"/>
              </a:defRPr>
            </a:lvl3pPr>
            <a:lvl4pPr marL="13716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500" i="1" kern="1200" baseline="0">
                <a:solidFill>
                  <a:schemeClr val="tx2"/>
                </a:solidFill>
                <a:latin typeface="Syntax LT Std" panose="020D0502030503020204" pitchFamily="34" charset="0"/>
                <a:ea typeface="+mn-ea"/>
                <a:cs typeface="+mn-cs"/>
              </a:defRPr>
            </a:lvl4pPr>
            <a:lvl5pPr marL="17145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350" kern="1200" baseline="0">
                <a:solidFill>
                  <a:schemeClr val="tx2"/>
                </a:solidFill>
                <a:latin typeface="Syntax LT Std" panose="020D0502030503020204" pitchFamily="34" charset="0"/>
                <a:ea typeface="+mn-ea"/>
                <a:cs typeface="+mn-cs"/>
              </a:defRPr>
            </a:lvl5pPr>
            <a:lvl6pPr marL="20574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200" i="1" kern="1200" baseline="0">
                <a:solidFill>
                  <a:schemeClr val="tx2"/>
                </a:solidFill>
                <a:latin typeface="+mn-lt"/>
                <a:ea typeface="+mn-ea"/>
                <a:cs typeface="+mn-cs"/>
              </a:defRPr>
            </a:lvl6pPr>
            <a:lvl7pPr marL="24003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7pPr>
            <a:lvl8pPr marL="27432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i="1" kern="1200" baseline="0">
                <a:solidFill>
                  <a:schemeClr val="tx2"/>
                </a:solidFill>
                <a:latin typeface="+mn-lt"/>
                <a:ea typeface="+mn-ea"/>
                <a:cs typeface="+mn-cs"/>
              </a:defRPr>
            </a:lvl8pPr>
            <a:lvl9pPr marL="30861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9pPr>
          </a:lstStyle>
          <a:p>
            <a:pPr marL="342900" indent="-228600" defTabSz="914400">
              <a:lnSpc>
                <a:spcPct val="90000"/>
              </a:lnSpc>
              <a:buFont typeface="Arial" panose="020B0604020202020204" pitchFamily="34" charset="0"/>
              <a:buChar char="•"/>
            </a:pPr>
            <a:r>
              <a:rPr lang="en-US" sz="2800" dirty="0">
                <a:solidFill>
                  <a:srgbClr val="000000"/>
                </a:solidFill>
                <a:latin typeface="Syntax LT Std" panose="020D0502030503020204"/>
              </a:rPr>
              <a:t>In case of patients missed a dose, he/she will receive </a:t>
            </a:r>
            <a:r>
              <a:rPr lang="en-US" sz="2800" b="1" dirty="0">
                <a:solidFill>
                  <a:srgbClr val="000000"/>
                </a:solidFill>
                <a:latin typeface="Syntax LT Std" panose="020D0502030503020204"/>
                <a:cs typeface="Aharoni" panose="02010803020104030203" pitchFamily="2" charset="-79"/>
              </a:rPr>
              <a:t>daily reminders </a:t>
            </a:r>
            <a:r>
              <a:rPr lang="en-US" sz="2800" dirty="0">
                <a:solidFill>
                  <a:srgbClr val="000000"/>
                </a:solidFill>
                <a:latin typeface="Syntax LT Std" panose="020D0502030503020204"/>
              </a:rPr>
              <a:t>from the platform: </a:t>
            </a:r>
          </a:p>
          <a:p>
            <a:pPr marL="114300" indent="0" defTabSz="914400">
              <a:lnSpc>
                <a:spcPct val="90000"/>
              </a:lnSpc>
              <a:buFont typeface="Franklin Gothic Book" panose="020B0503020102020204" pitchFamily="34" charset="0"/>
              <a:buNone/>
            </a:pPr>
            <a:r>
              <a:rPr lang="en-US" sz="2800" b="1" dirty="0">
                <a:solidFill>
                  <a:srgbClr val="000000"/>
                </a:solidFill>
                <a:latin typeface="Syntax LT Std" panose="020D0502030503020204"/>
                <a:cs typeface="Aharoni" panose="02010803020104030203" pitchFamily="2" charset="-79"/>
              </a:rPr>
              <a:t>	</a:t>
            </a:r>
            <a:r>
              <a:rPr lang="en-US" b="1" i="1" dirty="0">
                <a:solidFill>
                  <a:srgbClr val="000000"/>
                </a:solidFill>
                <a:latin typeface="Syntax LT Std" panose="020D0502030503020204"/>
                <a:cs typeface="Aharoni" panose="02010803020104030203" pitchFamily="2" charset="-79"/>
              </a:rPr>
              <a:t>“Don’t forget to take your TB medication and to text the code today before 12:00 midnight.”</a:t>
            </a:r>
          </a:p>
          <a:p>
            <a:pPr marL="114300" indent="0" algn="ctr" defTabSz="914400">
              <a:lnSpc>
                <a:spcPct val="90000"/>
              </a:lnSpc>
              <a:buFont typeface="Franklin Gothic Book" panose="020B0503020102020204" pitchFamily="34" charset="0"/>
              <a:buNone/>
            </a:pPr>
            <a:r>
              <a:rPr lang="en-US" sz="2800" dirty="0">
                <a:solidFill>
                  <a:srgbClr val="000000"/>
                </a:solidFill>
                <a:latin typeface="Syntax LT Std" panose="020D0502030503020204"/>
                <a:cs typeface="Aharoni" panose="02010803020104030203" pitchFamily="2" charset="-79"/>
              </a:rPr>
              <a:t>or</a:t>
            </a:r>
          </a:p>
          <a:p>
            <a:pPr marL="114300" indent="0" defTabSz="914400">
              <a:lnSpc>
                <a:spcPct val="90000"/>
              </a:lnSpc>
              <a:buFont typeface="Franklin Gothic Book" panose="020B0503020102020204" pitchFamily="34" charset="0"/>
              <a:buNone/>
            </a:pPr>
            <a:r>
              <a:rPr lang="en-US" sz="2800" b="1" dirty="0">
                <a:solidFill>
                  <a:srgbClr val="000000"/>
                </a:solidFill>
                <a:latin typeface="Syntax LT Std" panose="020D0502030503020204"/>
                <a:cs typeface="Aharoni" panose="02010803020104030203" pitchFamily="2" charset="-79"/>
              </a:rPr>
              <a:t>	</a:t>
            </a:r>
            <a:r>
              <a:rPr lang="en-US" b="1" i="1" dirty="0">
                <a:solidFill>
                  <a:srgbClr val="000000"/>
                </a:solidFill>
                <a:latin typeface="Syntax LT Std" panose="020D0502030503020204"/>
                <a:cs typeface="Aharoni" panose="02010803020104030203" pitchFamily="2" charset="-79"/>
              </a:rPr>
              <a:t>“Oops, you did not log in your medication intake yesterday. Make sure you log in today after taking in your TB drugs. Contact your clinic if you need support.”</a:t>
            </a:r>
          </a:p>
        </p:txBody>
      </p:sp>
      <p:pic>
        <p:nvPicPr>
          <p:cNvPr id="3" name="Picture 2" descr="Graphical user interface, text, application, chat or text message&#10;&#10;Description automatically generated">
            <a:extLst>
              <a:ext uri="{FF2B5EF4-FFF2-40B4-BE49-F238E27FC236}">
                <a16:creationId xmlns:a16="http://schemas.microsoft.com/office/drawing/2014/main" id="{4C72BB0F-674A-4EA2-87EA-61DF5038EAED}"/>
              </a:ext>
            </a:extLst>
          </p:cNvPr>
          <p:cNvPicPr>
            <a:picLocks noChangeAspect="1"/>
          </p:cNvPicPr>
          <p:nvPr/>
        </p:nvPicPr>
        <p:blipFill rotWithShape="1">
          <a:blip r:embed="rId2">
            <a:extLst>
              <a:ext uri="{28A0092B-C50C-407E-A947-70E740481C1C}">
                <a14:useLocalDpi xmlns:a14="http://schemas.microsoft.com/office/drawing/2010/main" val="0"/>
              </a:ext>
            </a:extLst>
          </a:blip>
          <a:srcRect t="9438" b="4869"/>
          <a:stretch/>
        </p:blipFill>
        <p:spPr>
          <a:xfrm>
            <a:off x="8669540" y="645641"/>
            <a:ext cx="3163428" cy="4771315"/>
          </a:xfrm>
          <a:prstGeom prst="rect">
            <a:avLst/>
          </a:prstGeom>
        </p:spPr>
      </p:pic>
      <p:sp>
        <p:nvSpPr>
          <p:cNvPr id="4" name="Title 6">
            <a:extLst>
              <a:ext uri="{FF2B5EF4-FFF2-40B4-BE49-F238E27FC236}">
                <a16:creationId xmlns:a16="http://schemas.microsoft.com/office/drawing/2014/main" id="{641F5D37-57D2-4811-8F5A-BD99EFB40098}"/>
              </a:ext>
            </a:extLst>
          </p:cNvPr>
          <p:cNvSpPr txBox="1">
            <a:spLocks/>
          </p:cNvSpPr>
          <p:nvPr/>
        </p:nvSpPr>
        <p:spPr>
          <a:xfrm>
            <a:off x="838200" y="273245"/>
            <a:ext cx="824484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latin typeface="Syntax LT Std" panose="020D0502030503020204"/>
              </a:rPr>
              <a:t>Interaction with Medication Sleeve/Label</a:t>
            </a:r>
            <a:endParaRPr lang="en-PH" sz="3300" dirty="0">
              <a:latin typeface="Syntax LT Std" panose="020D0502030503020204"/>
            </a:endParaRPr>
          </a:p>
        </p:txBody>
      </p:sp>
    </p:spTree>
    <p:extLst>
      <p:ext uri="{BB962C8B-B14F-4D97-AF65-F5344CB8AC3E}">
        <p14:creationId xmlns:p14="http://schemas.microsoft.com/office/powerpoint/2010/main" val="247150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41692-3F93-42EB-ACF8-694ED8808FA4}"/>
              </a:ext>
            </a:extLst>
          </p:cNvPr>
          <p:cNvSpPr txBox="1">
            <a:spLocks/>
          </p:cNvSpPr>
          <p:nvPr/>
        </p:nvSpPr>
        <p:spPr>
          <a:xfrm>
            <a:off x="1179576" y="822960"/>
            <a:ext cx="9829800" cy="1325880"/>
          </a:xfrm>
          <a:prstGeom prst="rect">
            <a:avLst/>
          </a:prstGeom>
        </p:spPr>
        <p:txBody>
          <a:bodyPr vert="horz" lIns="91440" tIns="45720" rIns="91440" bIns="45720" rtlCol="0" anchor="ctr">
            <a:normAutofit/>
          </a:bodyPr>
          <a:lstStyle>
            <a:lvl1pPr algn="l" defTabSz="685800" rtl="0" eaLnBrk="1" latinLnBrk="0" hangingPunct="1">
              <a:lnSpc>
                <a:spcPct val="89000"/>
              </a:lnSpc>
              <a:spcBef>
                <a:spcPct val="0"/>
              </a:spcBef>
              <a:buNone/>
              <a:defRPr sz="3300" kern="1200" baseline="0">
                <a:ln w="6350">
                  <a:noFill/>
                </a:ln>
                <a:solidFill>
                  <a:schemeClr val="tx1"/>
                </a:solidFill>
                <a:latin typeface="Syntax LT Std" panose="020D0502030503020204" pitchFamily="34" charset="0"/>
                <a:ea typeface="+mj-ea"/>
                <a:cs typeface="+mj-cs"/>
              </a:defRPr>
            </a:lvl1pPr>
          </a:lstStyle>
          <a:p>
            <a:pPr algn="ctr" defTabSz="914400">
              <a:lnSpc>
                <a:spcPct val="90000"/>
              </a:lnSpc>
            </a:pPr>
            <a:r>
              <a:rPr lang="en-US" sz="4000" b="1">
                <a:solidFill>
                  <a:srgbClr val="FFFFFF"/>
                </a:solidFill>
                <a:latin typeface="+mj-lt"/>
              </a:rPr>
              <a:t>Features of the Medication Sleeve</a:t>
            </a:r>
            <a:endParaRPr lang="en-US" sz="4000" b="1" dirty="0">
              <a:solidFill>
                <a:srgbClr val="FFFFFF"/>
              </a:solidFill>
              <a:latin typeface="+mj-lt"/>
            </a:endParaRPr>
          </a:p>
        </p:txBody>
      </p:sp>
      <p:sp>
        <p:nvSpPr>
          <p:cNvPr id="3" name="Content Placeholder 2">
            <a:extLst>
              <a:ext uri="{FF2B5EF4-FFF2-40B4-BE49-F238E27FC236}">
                <a16:creationId xmlns:a16="http://schemas.microsoft.com/office/drawing/2014/main" id="{BB3E0198-09D6-4019-AEAA-470E5E2B933A}"/>
              </a:ext>
            </a:extLst>
          </p:cNvPr>
          <p:cNvSpPr txBox="1">
            <a:spLocks/>
          </p:cNvSpPr>
          <p:nvPr/>
        </p:nvSpPr>
        <p:spPr>
          <a:xfrm>
            <a:off x="838200" y="2184885"/>
            <a:ext cx="5126896" cy="3227626"/>
          </a:xfrm>
          <a:prstGeom prst="rect">
            <a:avLst/>
          </a:prstGeom>
        </p:spPr>
        <p:txBody>
          <a:bodyPr vert="horz" lIns="91440" tIns="45720" rIns="91440" bIns="45720" rtlCol="0" anchor="ctr">
            <a:noAutofit/>
          </a:bodyPr>
          <a:lstStyle>
            <a:lvl1pPr marL="288036" indent="-288036" algn="l" defTabSz="685800" rtl="0" eaLnBrk="1" latinLnBrk="0" hangingPunct="1">
              <a:lnSpc>
                <a:spcPct val="94000"/>
              </a:lnSpc>
              <a:spcBef>
                <a:spcPts val="750"/>
              </a:spcBef>
              <a:spcAft>
                <a:spcPts val="150"/>
              </a:spcAft>
              <a:buFont typeface="Franklin Gothic Book" panose="020B0503020102020204" pitchFamily="34" charset="0"/>
              <a:buChar char="■"/>
              <a:defRPr sz="2400" kern="1200" baseline="0">
                <a:solidFill>
                  <a:schemeClr val="tx2"/>
                </a:solidFill>
                <a:latin typeface="Syntax LT Std" panose="020D0502030503020204" pitchFamily="34" charset="0"/>
                <a:ea typeface="+mn-ea"/>
                <a:cs typeface="+mn-cs"/>
              </a:defRPr>
            </a:lvl1pPr>
            <a:lvl2pPr marL="6858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2000" i="1" kern="1200" baseline="0">
                <a:solidFill>
                  <a:schemeClr val="tx2"/>
                </a:solidFill>
                <a:latin typeface="Syntax LT Std" panose="020D0502030503020204" pitchFamily="34" charset="0"/>
                <a:ea typeface="+mn-ea"/>
                <a:cs typeface="+mn-cs"/>
              </a:defRPr>
            </a:lvl2pPr>
            <a:lvl3pPr marL="10287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800" kern="1200" baseline="0">
                <a:solidFill>
                  <a:schemeClr val="tx2"/>
                </a:solidFill>
                <a:latin typeface="Syntax LT Std" panose="020D0502030503020204" pitchFamily="34" charset="0"/>
                <a:ea typeface="+mn-ea"/>
                <a:cs typeface="+mn-cs"/>
              </a:defRPr>
            </a:lvl3pPr>
            <a:lvl4pPr marL="13716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500" i="1" kern="1200" baseline="0">
                <a:solidFill>
                  <a:schemeClr val="tx2"/>
                </a:solidFill>
                <a:latin typeface="Syntax LT Std" panose="020D0502030503020204" pitchFamily="34" charset="0"/>
                <a:ea typeface="+mn-ea"/>
                <a:cs typeface="+mn-cs"/>
              </a:defRPr>
            </a:lvl4pPr>
            <a:lvl5pPr marL="17145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350" kern="1200" baseline="0">
                <a:solidFill>
                  <a:schemeClr val="tx2"/>
                </a:solidFill>
                <a:latin typeface="Syntax LT Std" panose="020D0502030503020204" pitchFamily="34" charset="0"/>
                <a:ea typeface="+mn-ea"/>
                <a:cs typeface="+mn-cs"/>
              </a:defRPr>
            </a:lvl5pPr>
            <a:lvl6pPr marL="20574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200" i="1" kern="1200" baseline="0">
                <a:solidFill>
                  <a:schemeClr val="tx2"/>
                </a:solidFill>
                <a:latin typeface="+mn-lt"/>
                <a:ea typeface="+mn-ea"/>
                <a:cs typeface="+mn-cs"/>
              </a:defRPr>
            </a:lvl6pPr>
            <a:lvl7pPr marL="24003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7pPr>
            <a:lvl8pPr marL="27432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i="1" kern="1200" baseline="0">
                <a:solidFill>
                  <a:schemeClr val="tx2"/>
                </a:solidFill>
                <a:latin typeface="+mn-lt"/>
                <a:ea typeface="+mn-ea"/>
                <a:cs typeface="+mn-cs"/>
              </a:defRPr>
            </a:lvl8pPr>
            <a:lvl9pPr marL="30861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9pPr>
          </a:lstStyle>
          <a:p>
            <a:pPr indent="-228600" defTabSz="914400">
              <a:lnSpc>
                <a:spcPct val="90000"/>
              </a:lnSpc>
              <a:buFont typeface="Arial" panose="020B0604020202020204" pitchFamily="34" charset="0"/>
              <a:buChar char="•"/>
            </a:pPr>
            <a:r>
              <a:rPr lang="en-US" sz="2800" dirty="0">
                <a:solidFill>
                  <a:srgbClr val="000000"/>
                </a:solidFill>
                <a:latin typeface="Syntax LT Std" panose="020D0502030503020204"/>
              </a:rPr>
              <a:t>Health care providers are provided </a:t>
            </a:r>
            <a:r>
              <a:rPr lang="en-US" sz="2800" b="1" dirty="0">
                <a:solidFill>
                  <a:srgbClr val="000000"/>
                </a:solidFill>
                <a:latin typeface="Syntax LT Std" panose="020D0502030503020204"/>
                <a:cs typeface="Aharoni" panose="02010803020104030203" pitchFamily="2" charset="-79"/>
              </a:rPr>
              <a:t>daily notification </a:t>
            </a:r>
            <a:r>
              <a:rPr lang="en-US" sz="2800" dirty="0">
                <a:solidFill>
                  <a:srgbClr val="000000"/>
                </a:solidFill>
                <a:latin typeface="Syntax LT Std" panose="020D0502030503020204"/>
              </a:rPr>
              <a:t>of patients’  adherence.</a:t>
            </a:r>
            <a:endParaRPr lang="en-US" dirty="0">
              <a:solidFill>
                <a:srgbClr val="000000"/>
              </a:solidFill>
              <a:latin typeface="Syntax LT Std" panose="020D0502030503020204"/>
            </a:endParaRPr>
          </a:p>
          <a:p>
            <a:pPr marL="59436" indent="0" defTabSz="914400">
              <a:lnSpc>
                <a:spcPct val="90000"/>
              </a:lnSpc>
              <a:buFont typeface="Franklin Gothic Book" panose="020B0503020102020204" pitchFamily="34" charset="0"/>
              <a:buNone/>
            </a:pPr>
            <a:endParaRPr lang="en-US" sz="1800" dirty="0">
              <a:solidFill>
                <a:srgbClr val="000000"/>
              </a:solidFill>
              <a:latin typeface="Syntax LT Std" panose="020D0502030503020204"/>
            </a:endParaRPr>
          </a:p>
          <a:p>
            <a:pPr indent="-228600" defTabSz="914400">
              <a:lnSpc>
                <a:spcPct val="90000"/>
              </a:lnSpc>
              <a:buFont typeface="Arial" panose="020B0604020202020204" pitchFamily="34" charset="0"/>
              <a:buChar char="•"/>
            </a:pPr>
            <a:r>
              <a:rPr lang="en-US" sz="2800" dirty="0">
                <a:solidFill>
                  <a:srgbClr val="000000"/>
                </a:solidFill>
                <a:latin typeface="Syntax LT Std" panose="020D0502030503020204"/>
              </a:rPr>
              <a:t>The patient interaction (sending text to toll-free phone line) immediately shows up real time on the Everwell Hub as taken doses.</a:t>
            </a:r>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8F69DF38-9D8C-4418-90C8-6CA1B7986310}"/>
                  </a:ext>
                </a:extLst>
              </p14:cNvPr>
              <p14:cNvContentPartPr/>
              <p14:nvPr/>
            </p14:nvContentPartPr>
            <p14:xfrm>
              <a:off x="8507018" y="4355551"/>
              <a:ext cx="360" cy="360"/>
            </p14:xfrm>
          </p:contentPart>
        </mc:Choice>
        <mc:Fallback xmlns="">
          <p:pic>
            <p:nvPicPr>
              <p:cNvPr id="5" name="Ink 4">
                <a:extLst>
                  <a:ext uri="{FF2B5EF4-FFF2-40B4-BE49-F238E27FC236}">
                    <a16:creationId xmlns:a16="http://schemas.microsoft.com/office/drawing/2014/main" id="{8F69DF38-9D8C-4418-90C8-6CA1B7986310}"/>
                  </a:ext>
                </a:extLst>
              </p:cNvPr>
              <p:cNvPicPr/>
              <p:nvPr/>
            </p:nvPicPr>
            <p:blipFill>
              <a:blip r:embed="rId3"/>
              <a:stretch>
                <a:fillRect/>
              </a:stretch>
            </p:blipFill>
            <p:spPr>
              <a:xfrm>
                <a:off x="8498018" y="4346551"/>
                <a:ext cx="18000" cy="18000"/>
              </a:xfrm>
              <a:prstGeom prst="rect">
                <a:avLst/>
              </a:prstGeom>
            </p:spPr>
          </p:pic>
        </mc:Fallback>
      </mc:AlternateContent>
      <p:sp>
        <p:nvSpPr>
          <p:cNvPr id="8" name="Title 6">
            <a:extLst>
              <a:ext uri="{FF2B5EF4-FFF2-40B4-BE49-F238E27FC236}">
                <a16:creationId xmlns:a16="http://schemas.microsoft.com/office/drawing/2014/main" id="{830720C9-A2C9-45AD-99AB-CF90B7FE3262}"/>
              </a:ext>
            </a:extLst>
          </p:cNvPr>
          <p:cNvSpPr txBox="1">
            <a:spLocks/>
          </p:cNvSpPr>
          <p:nvPr/>
        </p:nvSpPr>
        <p:spPr>
          <a:xfrm>
            <a:off x="838200" y="2732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latin typeface="Syntax LT Std" panose="020D0502030503020204"/>
              </a:rPr>
              <a:t>Interaction with Medication Sleeve/Label</a:t>
            </a:r>
            <a:endParaRPr lang="en-PH" sz="3300" dirty="0">
              <a:latin typeface="Syntax LT Std" panose="020D0502030503020204"/>
            </a:endParaRPr>
          </a:p>
        </p:txBody>
      </p:sp>
      <p:grpSp>
        <p:nvGrpSpPr>
          <p:cNvPr id="11" name="Group 10">
            <a:extLst>
              <a:ext uri="{FF2B5EF4-FFF2-40B4-BE49-F238E27FC236}">
                <a16:creationId xmlns:a16="http://schemas.microsoft.com/office/drawing/2014/main" id="{0CA73959-29E1-44D3-927F-326DB585AA60}"/>
              </a:ext>
            </a:extLst>
          </p:cNvPr>
          <p:cNvGrpSpPr/>
          <p:nvPr/>
        </p:nvGrpSpPr>
        <p:grpSpPr>
          <a:xfrm>
            <a:off x="6606282" y="1506298"/>
            <a:ext cx="4403094" cy="3491796"/>
            <a:chOff x="6606282" y="1506298"/>
            <a:chExt cx="4403094" cy="3491796"/>
          </a:xfrm>
        </p:grpSpPr>
        <p:grpSp>
          <p:nvGrpSpPr>
            <p:cNvPr id="9" name="Group 8">
              <a:extLst>
                <a:ext uri="{FF2B5EF4-FFF2-40B4-BE49-F238E27FC236}">
                  <a16:creationId xmlns:a16="http://schemas.microsoft.com/office/drawing/2014/main" id="{6328F3C6-3805-4604-A1B0-BC175ACA5D61}"/>
                </a:ext>
              </a:extLst>
            </p:cNvPr>
            <p:cNvGrpSpPr/>
            <p:nvPr/>
          </p:nvGrpSpPr>
          <p:grpSpPr>
            <a:xfrm>
              <a:off x="6606282" y="1506298"/>
              <a:ext cx="4403094" cy="3491796"/>
              <a:chOff x="6606282" y="1506298"/>
              <a:chExt cx="4403094" cy="3491796"/>
            </a:xfrm>
          </p:grpSpPr>
          <p:pic>
            <p:nvPicPr>
              <p:cNvPr id="4" name="Picture 3" descr="Graphical user interface, text, application, chat or text message&#10;&#10;Description automatically generated">
                <a:extLst>
                  <a:ext uri="{FF2B5EF4-FFF2-40B4-BE49-F238E27FC236}">
                    <a16:creationId xmlns:a16="http://schemas.microsoft.com/office/drawing/2014/main" id="{D6300999-6972-46C5-9342-B291758E0D05}"/>
                  </a:ext>
                </a:extLst>
              </p:cNvPr>
              <p:cNvPicPr>
                <a:picLocks noChangeAspect="1"/>
              </p:cNvPicPr>
              <p:nvPr/>
            </p:nvPicPr>
            <p:blipFill rotWithShape="1">
              <a:blip r:embed="rId4">
                <a:extLst>
                  <a:ext uri="{28A0092B-C50C-407E-A947-70E740481C1C}">
                    <a14:useLocalDpi xmlns:a14="http://schemas.microsoft.com/office/drawing/2010/main" val="0"/>
                  </a:ext>
                </a:extLst>
              </a:blip>
              <a:srcRect l="4191" r="28294" b="59844"/>
              <a:stretch/>
            </p:blipFill>
            <p:spPr>
              <a:xfrm>
                <a:off x="6606282" y="1506298"/>
                <a:ext cx="4403094" cy="3491796"/>
              </a:xfrm>
              <a:prstGeom prst="rect">
                <a:avLst/>
              </a:prstGeom>
            </p:spPr>
          </p:pic>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0A4F8987-AB37-47A1-82C5-F834C48104D8}"/>
                      </a:ext>
                    </a:extLst>
                  </p14:cNvPr>
                  <p14:cNvContentPartPr/>
                  <p14:nvPr/>
                </p14:nvContentPartPr>
                <p14:xfrm>
                  <a:off x="7519898" y="4352221"/>
                  <a:ext cx="1848600" cy="136440"/>
                </p14:xfrm>
              </p:contentPart>
            </mc:Choice>
            <mc:Fallback xmlns="">
              <p:pic>
                <p:nvPicPr>
                  <p:cNvPr id="6" name="Ink 5">
                    <a:extLst>
                      <a:ext uri="{FF2B5EF4-FFF2-40B4-BE49-F238E27FC236}">
                        <a16:creationId xmlns:a16="http://schemas.microsoft.com/office/drawing/2014/main" id="{0A4F8987-AB37-47A1-82C5-F834C48104D8}"/>
                      </a:ext>
                    </a:extLst>
                  </p:cNvPr>
                  <p:cNvPicPr/>
                  <p:nvPr/>
                </p:nvPicPr>
                <p:blipFill>
                  <a:blip r:embed="rId6"/>
                  <a:stretch>
                    <a:fillRect/>
                  </a:stretch>
                </p:blipFill>
                <p:spPr>
                  <a:xfrm>
                    <a:off x="7429898" y="4172221"/>
                    <a:ext cx="2028240" cy="4960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EB27028E-03D1-4641-8D9B-97FE48BB3E52}"/>
                      </a:ext>
                    </a:extLst>
                  </p14:cNvPr>
                  <p14:cNvContentPartPr/>
                  <p14:nvPr/>
                </p14:nvContentPartPr>
                <p14:xfrm>
                  <a:off x="7643188" y="4352221"/>
                  <a:ext cx="1926720" cy="196920"/>
                </p14:xfrm>
              </p:contentPart>
            </mc:Choice>
            <mc:Fallback xmlns="">
              <p:pic>
                <p:nvPicPr>
                  <p:cNvPr id="7" name="Ink 6">
                    <a:extLst>
                      <a:ext uri="{FF2B5EF4-FFF2-40B4-BE49-F238E27FC236}">
                        <a16:creationId xmlns:a16="http://schemas.microsoft.com/office/drawing/2014/main" id="{EB27028E-03D1-4641-8D9B-97FE48BB3E52}"/>
                      </a:ext>
                    </a:extLst>
                  </p:cNvPr>
                  <p:cNvPicPr/>
                  <p:nvPr/>
                </p:nvPicPr>
                <p:blipFill>
                  <a:blip r:embed="rId8"/>
                  <a:stretch>
                    <a:fillRect/>
                  </a:stretch>
                </p:blipFill>
                <p:spPr>
                  <a:xfrm>
                    <a:off x="7580188" y="4289221"/>
                    <a:ext cx="2052360" cy="322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2CE9F0BA-8565-4572-B4C3-4FB2D4003895}"/>
                    </a:ext>
                  </a:extLst>
                </p14:cNvPr>
                <p14:cNvContentPartPr/>
                <p14:nvPr/>
              </p14:nvContentPartPr>
              <p14:xfrm>
                <a:off x="7643188" y="2602038"/>
                <a:ext cx="1926720" cy="196920"/>
              </p14:xfrm>
            </p:contentPart>
          </mc:Choice>
          <mc:Fallback xmlns="">
            <p:pic>
              <p:nvPicPr>
                <p:cNvPr id="10" name="Ink 9">
                  <a:extLst>
                    <a:ext uri="{FF2B5EF4-FFF2-40B4-BE49-F238E27FC236}">
                      <a16:creationId xmlns:a16="http://schemas.microsoft.com/office/drawing/2014/main" id="{2CE9F0BA-8565-4572-B4C3-4FB2D4003895}"/>
                    </a:ext>
                  </a:extLst>
                </p:cNvPr>
                <p:cNvPicPr/>
                <p:nvPr/>
              </p:nvPicPr>
              <p:blipFill>
                <a:blip r:embed="rId8"/>
                <a:stretch>
                  <a:fillRect/>
                </a:stretch>
              </p:blipFill>
              <p:spPr>
                <a:xfrm>
                  <a:off x="7580188" y="2539038"/>
                  <a:ext cx="2052360" cy="322560"/>
                </a:xfrm>
                <a:prstGeom prst="rect">
                  <a:avLst/>
                </a:prstGeom>
              </p:spPr>
            </p:pic>
          </mc:Fallback>
        </mc:AlternateContent>
      </p:grpSp>
    </p:spTree>
    <p:extLst>
      <p:ext uri="{BB962C8B-B14F-4D97-AF65-F5344CB8AC3E}">
        <p14:creationId xmlns:p14="http://schemas.microsoft.com/office/powerpoint/2010/main" val="10406659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949AA2-61E5-40DA-A228-033E43BA5753}"/>
              </a:ext>
            </a:extLst>
          </p:cNvPr>
          <p:cNvSpPr txBox="1"/>
          <p:nvPr/>
        </p:nvSpPr>
        <p:spPr>
          <a:xfrm>
            <a:off x="1189233" y="976313"/>
            <a:ext cx="9011830" cy="584775"/>
          </a:xfrm>
          <a:prstGeom prst="rect">
            <a:avLst/>
          </a:prstGeom>
          <a:noFill/>
        </p:spPr>
        <p:txBody>
          <a:bodyPr wrap="square">
            <a:spAutoFit/>
          </a:bodyPr>
          <a:lstStyle/>
          <a:p>
            <a:r>
              <a:rPr lang="en-US" sz="3200" dirty="0">
                <a:latin typeface="Syntax LT Std"/>
              </a:rPr>
              <a:t>Introduction – How the Smart Pill Box Works?</a:t>
            </a:r>
            <a:endParaRPr lang="en-US" sz="3200" dirty="0"/>
          </a:p>
        </p:txBody>
      </p:sp>
      <p:pic>
        <p:nvPicPr>
          <p:cNvPr id="4" name="Picture 3" descr="A picture containing toy, vector graphics&#10;&#10;Description automatically generated">
            <a:extLst>
              <a:ext uri="{FF2B5EF4-FFF2-40B4-BE49-F238E27FC236}">
                <a16:creationId xmlns:a16="http://schemas.microsoft.com/office/drawing/2014/main" id="{169D5AF4-3742-44F1-B0C4-7B7D28F19E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0085" y="2195113"/>
            <a:ext cx="9011830" cy="3578963"/>
          </a:xfrm>
          <a:prstGeom prst="rect">
            <a:avLst/>
          </a:prstGeom>
        </p:spPr>
      </p:pic>
    </p:spTree>
    <p:extLst>
      <p:ext uri="{BB962C8B-B14F-4D97-AF65-F5344CB8AC3E}">
        <p14:creationId xmlns:p14="http://schemas.microsoft.com/office/powerpoint/2010/main" val="12288072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14B2B3-5663-4640-B193-6D28A88FCDD2}"/>
              </a:ext>
            </a:extLst>
          </p:cNvPr>
          <p:cNvSpPr/>
          <p:nvPr/>
        </p:nvSpPr>
        <p:spPr>
          <a:xfrm>
            <a:off x="10427649" y="6100549"/>
            <a:ext cx="1764351" cy="757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202844D2-F8F5-49AE-9CB5-77D7CE38B3CC}"/>
              </a:ext>
            </a:extLst>
          </p:cNvPr>
          <p:cNvSpPr txBox="1">
            <a:spLocks/>
          </p:cNvSpPr>
          <p:nvPr/>
        </p:nvSpPr>
        <p:spPr>
          <a:xfrm>
            <a:off x="1264357" y="685800"/>
            <a:ext cx="9708444" cy="582084"/>
          </a:xfrm>
          <a:prstGeom prst="rect">
            <a:avLst/>
          </a:prstGeom>
        </p:spPr>
        <p:txBody>
          <a:bodyPr/>
          <a:lstStyle>
            <a:lvl1pPr algn="l" defTabSz="685800" rtl="0" eaLnBrk="1" latinLnBrk="0" hangingPunct="1">
              <a:lnSpc>
                <a:spcPct val="89000"/>
              </a:lnSpc>
              <a:spcBef>
                <a:spcPct val="0"/>
              </a:spcBef>
              <a:buNone/>
              <a:defRPr sz="3300" kern="1200" baseline="0">
                <a:ln w="6350">
                  <a:noFill/>
                </a:ln>
                <a:solidFill>
                  <a:schemeClr val="tx1"/>
                </a:solidFill>
                <a:latin typeface="Syntax LT Std" panose="020D0502030503020204" pitchFamily="34" charset="0"/>
                <a:ea typeface="+mj-ea"/>
                <a:cs typeface="+mj-cs"/>
              </a:defRPr>
            </a:lvl1pPr>
          </a:lstStyle>
          <a:p>
            <a:r>
              <a:rPr lang="en-US" dirty="0"/>
              <a:t>Introduction – Smart Pill Box</a:t>
            </a:r>
          </a:p>
        </p:txBody>
      </p:sp>
      <p:sp>
        <p:nvSpPr>
          <p:cNvPr id="4" name="Content Placeholder 2">
            <a:extLst>
              <a:ext uri="{FF2B5EF4-FFF2-40B4-BE49-F238E27FC236}">
                <a16:creationId xmlns:a16="http://schemas.microsoft.com/office/drawing/2014/main" id="{FCFC4996-C878-4D5E-8FF8-040EE2CC322D}"/>
              </a:ext>
            </a:extLst>
          </p:cNvPr>
          <p:cNvSpPr txBox="1">
            <a:spLocks/>
          </p:cNvSpPr>
          <p:nvPr/>
        </p:nvSpPr>
        <p:spPr>
          <a:xfrm>
            <a:off x="1264357" y="1600200"/>
            <a:ext cx="9708444" cy="4295274"/>
          </a:xfrm>
          <a:prstGeom prst="rect">
            <a:avLst/>
          </a:prstGeom>
        </p:spPr>
        <p:txBody>
          <a:bodyPr/>
          <a:lstStyle>
            <a:lvl1pPr marL="288036" indent="-288036" algn="l" defTabSz="685800" rtl="0" eaLnBrk="1" latinLnBrk="0" hangingPunct="1">
              <a:lnSpc>
                <a:spcPct val="94000"/>
              </a:lnSpc>
              <a:spcBef>
                <a:spcPts val="750"/>
              </a:spcBef>
              <a:spcAft>
                <a:spcPts val="150"/>
              </a:spcAft>
              <a:buFont typeface="Franklin Gothic Book" panose="020B0503020102020204" pitchFamily="34" charset="0"/>
              <a:buChar char="■"/>
              <a:defRPr sz="2400" kern="1200" baseline="0">
                <a:solidFill>
                  <a:schemeClr val="tx2"/>
                </a:solidFill>
                <a:latin typeface="Syntax LT Std" panose="020D0502030503020204" pitchFamily="34" charset="0"/>
                <a:ea typeface="+mn-ea"/>
                <a:cs typeface="+mn-cs"/>
              </a:defRPr>
            </a:lvl1pPr>
            <a:lvl2pPr marL="6858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2000" i="1" kern="1200" baseline="0">
                <a:solidFill>
                  <a:schemeClr val="tx2"/>
                </a:solidFill>
                <a:latin typeface="Syntax LT Std" panose="020D0502030503020204" pitchFamily="34" charset="0"/>
                <a:ea typeface="+mn-ea"/>
                <a:cs typeface="+mn-cs"/>
              </a:defRPr>
            </a:lvl2pPr>
            <a:lvl3pPr marL="10287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800" kern="1200" baseline="0">
                <a:solidFill>
                  <a:schemeClr val="tx2"/>
                </a:solidFill>
                <a:latin typeface="Syntax LT Std" panose="020D0502030503020204" pitchFamily="34" charset="0"/>
                <a:ea typeface="+mn-ea"/>
                <a:cs typeface="+mn-cs"/>
              </a:defRPr>
            </a:lvl3pPr>
            <a:lvl4pPr marL="13716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500" i="1" kern="1200" baseline="0">
                <a:solidFill>
                  <a:schemeClr val="tx2"/>
                </a:solidFill>
                <a:latin typeface="Syntax LT Std" panose="020D0502030503020204" pitchFamily="34" charset="0"/>
                <a:ea typeface="+mn-ea"/>
                <a:cs typeface="+mn-cs"/>
              </a:defRPr>
            </a:lvl4pPr>
            <a:lvl5pPr marL="17145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350" kern="1200" baseline="0">
                <a:solidFill>
                  <a:schemeClr val="tx2"/>
                </a:solidFill>
                <a:latin typeface="Syntax LT Std" panose="020D0502030503020204" pitchFamily="34" charset="0"/>
                <a:ea typeface="+mn-ea"/>
                <a:cs typeface="+mn-cs"/>
              </a:defRPr>
            </a:lvl5pPr>
            <a:lvl6pPr marL="20574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200" i="1" kern="1200" baseline="0">
                <a:solidFill>
                  <a:schemeClr val="tx2"/>
                </a:solidFill>
                <a:latin typeface="+mn-lt"/>
                <a:ea typeface="+mn-ea"/>
                <a:cs typeface="+mn-cs"/>
              </a:defRPr>
            </a:lvl6pPr>
            <a:lvl7pPr marL="24003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7pPr>
            <a:lvl8pPr marL="27432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i="1" kern="1200" baseline="0">
                <a:solidFill>
                  <a:schemeClr val="tx2"/>
                </a:solidFill>
                <a:latin typeface="+mn-lt"/>
                <a:ea typeface="+mn-ea"/>
                <a:cs typeface="+mn-cs"/>
              </a:defRPr>
            </a:lvl8pPr>
            <a:lvl9pPr marL="30861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9pPr>
          </a:lstStyle>
          <a:p>
            <a:pPr marL="0" indent="0">
              <a:buFont typeface="Franklin Gothic Book" panose="020B0503020102020204" pitchFamily="34" charset="0"/>
              <a:buNone/>
            </a:pPr>
            <a:r>
              <a:rPr lang="en-US" i="1"/>
              <a:t>The smart pill box is a DAT that combines a medication container with a small electronic sensor and a SIM-enabled microprocessor to monitor dosing events.</a:t>
            </a:r>
            <a:endParaRPr lang="en-US" i="1" dirty="0"/>
          </a:p>
        </p:txBody>
      </p:sp>
      <p:sp>
        <p:nvSpPr>
          <p:cNvPr id="5" name="Content Placeholder 2">
            <a:extLst>
              <a:ext uri="{FF2B5EF4-FFF2-40B4-BE49-F238E27FC236}">
                <a16:creationId xmlns:a16="http://schemas.microsoft.com/office/drawing/2014/main" id="{550E69AC-3657-4563-8F03-D903E0561111}"/>
              </a:ext>
            </a:extLst>
          </p:cNvPr>
          <p:cNvSpPr txBox="1">
            <a:spLocks/>
          </p:cNvSpPr>
          <p:nvPr/>
        </p:nvSpPr>
        <p:spPr>
          <a:xfrm>
            <a:off x="1264357" y="3210814"/>
            <a:ext cx="4831643" cy="2684660"/>
          </a:xfrm>
          <a:prstGeom prst="rect">
            <a:avLst/>
          </a:prstGeom>
        </p:spPr>
        <p:txBody>
          <a:bodyPr vert="horz" lIns="91440" tIns="45720" rIns="91440" bIns="45720" rtlCol="0">
            <a:noAutofit/>
          </a:bodyPr>
          <a:lstStyle>
            <a:lvl1pPr marL="288036" indent="-288036" algn="l" defTabSz="685800" rtl="0" eaLnBrk="1" latinLnBrk="0" hangingPunct="1">
              <a:lnSpc>
                <a:spcPct val="94000"/>
              </a:lnSpc>
              <a:spcBef>
                <a:spcPts val="750"/>
              </a:spcBef>
              <a:spcAft>
                <a:spcPts val="150"/>
              </a:spcAft>
              <a:buFont typeface="Franklin Gothic Book" panose="020B0503020102020204" pitchFamily="34" charset="0"/>
              <a:buChar char="■"/>
              <a:defRPr sz="2400" kern="1200" baseline="0">
                <a:solidFill>
                  <a:schemeClr val="tx2"/>
                </a:solidFill>
                <a:latin typeface="Syntax LT Std" panose="020D0502030503020204" pitchFamily="34" charset="0"/>
                <a:ea typeface="+mn-ea"/>
                <a:cs typeface="+mn-cs"/>
              </a:defRPr>
            </a:lvl1pPr>
            <a:lvl2pPr marL="6858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2000" i="1" kern="1200" baseline="0">
                <a:solidFill>
                  <a:schemeClr val="tx2"/>
                </a:solidFill>
                <a:latin typeface="Syntax LT Std" panose="020D0502030503020204" pitchFamily="34" charset="0"/>
                <a:ea typeface="+mn-ea"/>
                <a:cs typeface="+mn-cs"/>
              </a:defRPr>
            </a:lvl2pPr>
            <a:lvl3pPr marL="10287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800" kern="1200" baseline="0">
                <a:solidFill>
                  <a:schemeClr val="tx2"/>
                </a:solidFill>
                <a:latin typeface="Syntax LT Std" panose="020D0502030503020204" pitchFamily="34" charset="0"/>
                <a:ea typeface="+mn-ea"/>
                <a:cs typeface="+mn-cs"/>
              </a:defRPr>
            </a:lvl3pPr>
            <a:lvl4pPr marL="13716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500" i="1" kern="1200" baseline="0">
                <a:solidFill>
                  <a:schemeClr val="tx2"/>
                </a:solidFill>
                <a:latin typeface="Syntax LT Std" panose="020D0502030503020204" pitchFamily="34" charset="0"/>
                <a:ea typeface="+mn-ea"/>
                <a:cs typeface="+mn-cs"/>
              </a:defRPr>
            </a:lvl4pPr>
            <a:lvl5pPr marL="17145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350" kern="1200" baseline="0">
                <a:solidFill>
                  <a:schemeClr val="tx2"/>
                </a:solidFill>
                <a:latin typeface="Syntax LT Std" panose="020D0502030503020204" pitchFamily="34" charset="0"/>
                <a:ea typeface="+mn-ea"/>
                <a:cs typeface="+mn-cs"/>
              </a:defRPr>
            </a:lvl5pPr>
            <a:lvl6pPr marL="20574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200" i="1" kern="1200" baseline="0">
                <a:solidFill>
                  <a:schemeClr val="tx2"/>
                </a:solidFill>
                <a:latin typeface="+mn-lt"/>
                <a:ea typeface="+mn-ea"/>
                <a:cs typeface="+mn-cs"/>
              </a:defRPr>
            </a:lvl6pPr>
            <a:lvl7pPr marL="24003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7pPr>
            <a:lvl8pPr marL="27432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i="1" kern="1200" baseline="0">
                <a:solidFill>
                  <a:schemeClr val="tx2"/>
                </a:solidFill>
                <a:latin typeface="+mn-lt"/>
                <a:ea typeface="+mn-ea"/>
                <a:cs typeface="+mn-cs"/>
              </a:defRPr>
            </a:lvl8pPr>
            <a:lvl9pPr marL="30861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9pPr>
          </a:lstStyle>
          <a:p>
            <a:r>
              <a:rPr lang="en-US" sz="2000" dirty="0"/>
              <a:t>Just opening the pill box records dosing event, with no additional effort from the patient.</a:t>
            </a:r>
          </a:p>
          <a:p>
            <a:r>
              <a:rPr lang="en-US" sz="2000" dirty="0"/>
              <a:t>Works in real-time (online) mode or in offline mode for areas / instances of low network connectivity.</a:t>
            </a:r>
          </a:p>
          <a:p>
            <a:r>
              <a:rPr lang="en-US" sz="2000" dirty="0"/>
              <a:t>SIM card sends data to platform about dosing event, total openings, device health, &amp; battery level.</a:t>
            </a:r>
          </a:p>
        </p:txBody>
      </p:sp>
      <p:pic>
        <p:nvPicPr>
          <p:cNvPr id="6" name="Picture 5" descr="A screenshot of a cell phone&#10;&#10;Description automatically generated">
            <a:extLst>
              <a:ext uri="{FF2B5EF4-FFF2-40B4-BE49-F238E27FC236}">
                <a16:creationId xmlns:a16="http://schemas.microsoft.com/office/drawing/2014/main" id="{E041068F-96E0-4A62-B52C-8C2B75BD94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4465" y="3757988"/>
            <a:ext cx="1223316" cy="2650519"/>
          </a:xfrm>
          <a:prstGeom prst="rect">
            <a:avLst/>
          </a:prstGeom>
          <a:ln>
            <a:solidFill>
              <a:schemeClr val="accent1"/>
            </a:solidFill>
          </a:ln>
        </p:spPr>
      </p:pic>
      <p:pic>
        <p:nvPicPr>
          <p:cNvPr id="7" name="Picture 12" descr="Image result for cloud icon transparent">
            <a:extLst>
              <a:ext uri="{FF2B5EF4-FFF2-40B4-BE49-F238E27FC236}">
                <a16:creationId xmlns:a16="http://schemas.microsoft.com/office/drawing/2014/main" id="{E579C8B3-B6B4-4377-A7AB-8E04BD49F974}"/>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50996" y="2346090"/>
            <a:ext cx="1576653" cy="1358984"/>
          </a:xfrm>
          <a:prstGeom prst="rect">
            <a:avLst/>
          </a:prstGeom>
          <a:noFill/>
          <a:extLst>
            <a:ext uri="{909E8E84-426E-40DD-AFC4-6F175D3DCCD1}">
              <a14:hiddenFill xmlns:a14="http://schemas.microsoft.com/office/drawing/2010/main">
                <a:solidFill>
                  <a:srgbClr val="FFFFFF"/>
                </a:solidFill>
              </a14:hiddenFill>
            </a:ext>
          </a:extLst>
        </p:spPr>
      </p:pic>
      <p:sp>
        <p:nvSpPr>
          <p:cNvPr id="8" name="Arrow: Right 7">
            <a:extLst>
              <a:ext uri="{FF2B5EF4-FFF2-40B4-BE49-F238E27FC236}">
                <a16:creationId xmlns:a16="http://schemas.microsoft.com/office/drawing/2014/main" id="{B39B05F7-292A-42B9-B667-21AB03CCCF90}"/>
              </a:ext>
            </a:extLst>
          </p:cNvPr>
          <p:cNvSpPr/>
          <p:nvPr/>
        </p:nvSpPr>
        <p:spPr>
          <a:xfrm rot="2253343">
            <a:off x="9973099" y="3221490"/>
            <a:ext cx="696027" cy="361870"/>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1D5E1449-2DE7-4B38-8E41-0B353E9EDA70}"/>
              </a:ext>
            </a:extLst>
          </p:cNvPr>
          <p:cNvSpPr/>
          <p:nvPr/>
        </p:nvSpPr>
        <p:spPr>
          <a:xfrm rot="19107796">
            <a:off x="8615220" y="3210850"/>
            <a:ext cx="696026" cy="361870"/>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2CF68535-2460-4601-985E-06B915DCBE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794" r="20084"/>
          <a:stretch/>
        </p:blipFill>
        <p:spPr bwMode="auto">
          <a:xfrm>
            <a:off x="6878175" y="3768191"/>
            <a:ext cx="1324132" cy="25173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mage result for wifi symbol">
            <a:extLst>
              <a:ext uri="{FF2B5EF4-FFF2-40B4-BE49-F238E27FC236}">
                <a16:creationId xmlns:a16="http://schemas.microsoft.com/office/drawing/2014/main" id="{2FC91780-8DB2-41D8-992D-D613749751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603837">
            <a:off x="7892777" y="3463611"/>
            <a:ext cx="740358" cy="545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9850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4E387-DBC4-4085-806B-6B3EBDB50550}"/>
              </a:ext>
            </a:extLst>
          </p:cNvPr>
          <p:cNvSpPr>
            <a:spLocks noGrp="1"/>
          </p:cNvSpPr>
          <p:nvPr>
            <p:ph type="title"/>
          </p:nvPr>
        </p:nvSpPr>
        <p:spPr/>
        <p:txBody>
          <a:bodyPr/>
          <a:lstStyle/>
          <a:p>
            <a:r>
              <a:rPr lang="en-US" dirty="0">
                <a:latin typeface="Syntax LT Std"/>
              </a:rPr>
              <a:t>Introduction - Smart Pill Box</a:t>
            </a:r>
            <a:endParaRPr lang="en-US" dirty="0"/>
          </a:p>
        </p:txBody>
      </p:sp>
      <p:sp>
        <p:nvSpPr>
          <p:cNvPr id="3" name="Content Placeholder 2">
            <a:extLst>
              <a:ext uri="{FF2B5EF4-FFF2-40B4-BE49-F238E27FC236}">
                <a16:creationId xmlns:a16="http://schemas.microsoft.com/office/drawing/2014/main" id="{86163113-DB1C-42A2-AB76-A73F2274DC16}"/>
              </a:ext>
            </a:extLst>
          </p:cNvPr>
          <p:cNvSpPr>
            <a:spLocks noGrp="1"/>
          </p:cNvSpPr>
          <p:nvPr>
            <p:ph idx="1"/>
          </p:nvPr>
        </p:nvSpPr>
        <p:spPr>
          <a:xfrm>
            <a:off x="1241778" y="1559103"/>
            <a:ext cx="9708444" cy="4267200"/>
          </a:xfrm>
        </p:spPr>
        <p:txBody>
          <a:bodyPr/>
          <a:lstStyle/>
          <a:p>
            <a:pPr marL="0" indent="0">
              <a:buNone/>
            </a:pPr>
            <a:r>
              <a:rPr lang="en-US" dirty="0"/>
              <a:t>Other names for the pillbox</a:t>
            </a:r>
          </a:p>
          <a:p>
            <a:pPr>
              <a:buFont typeface="Arial" panose="020B0604020202020204" pitchFamily="34" charset="0"/>
              <a:buChar char="•"/>
            </a:pPr>
            <a:r>
              <a:rPr lang="en-US" dirty="0"/>
              <a:t>Smart pill box</a:t>
            </a:r>
          </a:p>
          <a:p>
            <a:pPr>
              <a:buFont typeface="Arial" panose="020B0604020202020204" pitchFamily="34" charset="0"/>
              <a:buChar char="•"/>
            </a:pPr>
            <a:r>
              <a:rPr lang="en-US" dirty="0" err="1"/>
              <a:t>evriMED</a:t>
            </a:r>
            <a:r>
              <a:rPr lang="en-US" dirty="0"/>
              <a:t> box / device</a:t>
            </a:r>
          </a:p>
          <a:p>
            <a:pPr>
              <a:buFont typeface="Arial" panose="020B0604020202020204" pitchFamily="34" charset="0"/>
              <a:buChar char="•"/>
            </a:pPr>
            <a:r>
              <a:rPr lang="en-US" dirty="0"/>
              <a:t>“the box”</a:t>
            </a:r>
          </a:p>
          <a:p>
            <a:pPr>
              <a:buFont typeface="Arial" panose="020B0604020202020204" pitchFamily="34" charset="0"/>
              <a:buChar char="•"/>
            </a:pPr>
            <a:r>
              <a:rPr lang="en-US" dirty="0"/>
              <a:t>MERM (Medication Event Reminder Monitor)</a:t>
            </a:r>
          </a:p>
          <a:p>
            <a:pPr>
              <a:buFont typeface="Arial" panose="020B0604020202020204" pitchFamily="34" charset="0"/>
              <a:buChar char="•"/>
            </a:pPr>
            <a:r>
              <a:rPr lang="en-US" i="1" dirty="0"/>
              <a:t>MEMS</a:t>
            </a:r>
            <a:r>
              <a:rPr lang="en-US" dirty="0"/>
              <a:t> (Medication Event Reminder System)</a:t>
            </a:r>
          </a:p>
          <a:p>
            <a:pPr marL="0" indent="0">
              <a:buNone/>
            </a:pPr>
            <a:endParaRPr lang="en-US" dirty="0"/>
          </a:p>
          <a:p>
            <a:endParaRPr lang="en-US" dirty="0"/>
          </a:p>
        </p:txBody>
      </p:sp>
    </p:spTree>
    <p:extLst>
      <p:ext uri="{BB962C8B-B14F-4D97-AF65-F5344CB8AC3E}">
        <p14:creationId xmlns:p14="http://schemas.microsoft.com/office/powerpoint/2010/main" val="26300380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FFEC-AEE4-4CD7-BF94-0AEC4C9176D2}"/>
              </a:ext>
            </a:extLst>
          </p:cNvPr>
          <p:cNvSpPr>
            <a:spLocks noGrp="1"/>
          </p:cNvSpPr>
          <p:nvPr>
            <p:ph type="title"/>
          </p:nvPr>
        </p:nvSpPr>
        <p:spPr/>
        <p:txBody>
          <a:bodyPr/>
          <a:lstStyle/>
          <a:p>
            <a:r>
              <a:rPr lang="en-US" dirty="0"/>
              <a:t>Smart Pill Box - Hardware</a:t>
            </a:r>
          </a:p>
        </p:txBody>
      </p:sp>
      <p:pic>
        <p:nvPicPr>
          <p:cNvPr id="1030" name="Picture 2">
            <a:extLst>
              <a:ext uri="{FF2B5EF4-FFF2-40B4-BE49-F238E27FC236}">
                <a16:creationId xmlns:a16="http://schemas.microsoft.com/office/drawing/2014/main" id="{91AD900D-9AD8-4F66-804B-3B8D8E3635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1612" y="2429778"/>
            <a:ext cx="3089384" cy="229391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1">
            <a:extLst>
              <a:ext uri="{FF2B5EF4-FFF2-40B4-BE49-F238E27FC236}">
                <a16:creationId xmlns:a16="http://schemas.microsoft.com/office/drawing/2014/main" id="{4F3B8328-48E3-4594-85CE-887F5DC644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5450" y="2475792"/>
            <a:ext cx="4495800" cy="22479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42A1B50-6148-4BEF-8087-63EE36814DBF}"/>
              </a:ext>
            </a:extLst>
          </p:cNvPr>
          <p:cNvSpPr txBox="1"/>
          <p:nvPr/>
        </p:nvSpPr>
        <p:spPr>
          <a:xfrm>
            <a:off x="2503749" y="4908357"/>
            <a:ext cx="3299585" cy="461665"/>
          </a:xfrm>
          <a:prstGeom prst="rect">
            <a:avLst/>
          </a:prstGeom>
          <a:noFill/>
        </p:spPr>
        <p:txBody>
          <a:bodyPr wrap="square" rtlCol="0">
            <a:spAutoFit/>
          </a:bodyPr>
          <a:lstStyle/>
          <a:p>
            <a:r>
              <a:rPr lang="en-US" sz="2400">
                <a:latin typeface="Syntax LT Std" panose="020D0502030503020204" pitchFamily="34" charset="0"/>
              </a:rPr>
              <a:t>Plastic Box</a:t>
            </a:r>
          </a:p>
        </p:txBody>
      </p:sp>
      <p:sp>
        <p:nvSpPr>
          <p:cNvPr id="7" name="TextBox 6">
            <a:extLst>
              <a:ext uri="{FF2B5EF4-FFF2-40B4-BE49-F238E27FC236}">
                <a16:creationId xmlns:a16="http://schemas.microsoft.com/office/drawing/2014/main" id="{803188D8-BFF2-46FE-A778-CC74DF81F12B}"/>
              </a:ext>
            </a:extLst>
          </p:cNvPr>
          <p:cNvSpPr txBox="1"/>
          <p:nvPr/>
        </p:nvSpPr>
        <p:spPr>
          <a:xfrm>
            <a:off x="6388667" y="4908358"/>
            <a:ext cx="3299585" cy="461665"/>
          </a:xfrm>
          <a:prstGeom prst="rect">
            <a:avLst/>
          </a:prstGeom>
          <a:noFill/>
        </p:spPr>
        <p:txBody>
          <a:bodyPr wrap="square" rtlCol="0">
            <a:spAutoFit/>
          </a:bodyPr>
          <a:lstStyle/>
          <a:p>
            <a:r>
              <a:rPr lang="en-US" sz="2400">
                <a:latin typeface="Syntax LT Std" panose="020D0502030503020204" pitchFamily="34" charset="0"/>
              </a:rPr>
              <a:t>evriMED device/module</a:t>
            </a:r>
          </a:p>
        </p:txBody>
      </p:sp>
    </p:spTree>
    <p:extLst>
      <p:ext uri="{BB962C8B-B14F-4D97-AF65-F5344CB8AC3E}">
        <p14:creationId xmlns:p14="http://schemas.microsoft.com/office/powerpoint/2010/main" val="2718171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8C243-27D0-4E64-AF75-7020EA3C8989}"/>
              </a:ext>
            </a:extLst>
          </p:cNvPr>
          <p:cNvSpPr txBox="1">
            <a:spLocks/>
          </p:cNvSpPr>
          <p:nvPr/>
        </p:nvSpPr>
        <p:spPr>
          <a:xfrm>
            <a:off x="1264357" y="685800"/>
            <a:ext cx="9708444" cy="582084"/>
          </a:xfrm>
          <a:prstGeom prst="rect">
            <a:avLst/>
          </a:prstGeom>
        </p:spPr>
        <p:txBody>
          <a:bodyPr/>
          <a:lstStyle>
            <a:lvl1pPr algn="l" defTabSz="685800" rtl="0" eaLnBrk="1" latinLnBrk="0" hangingPunct="1">
              <a:lnSpc>
                <a:spcPct val="89000"/>
              </a:lnSpc>
              <a:spcBef>
                <a:spcPct val="0"/>
              </a:spcBef>
              <a:buNone/>
              <a:defRPr sz="3300" kern="1200" baseline="0">
                <a:ln w="6350">
                  <a:noFill/>
                </a:ln>
                <a:solidFill>
                  <a:schemeClr val="tx1"/>
                </a:solidFill>
                <a:latin typeface="Syntax LT Std" panose="020D0502030503020204" pitchFamily="34" charset="0"/>
                <a:ea typeface="+mj-ea"/>
                <a:cs typeface="+mj-cs"/>
              </a:defRPr>
            </a:lvl1pPr>
          </a:lstStyle>
          <a:p>
            <a:r>
              <a:rPr lang="en-US" dirty="0"/>
              <a:t>Smart Pill Box - Hardware</a:t>
            </a:r>
          </a:p>
        </p:txBody>
      </p:sp>
      <p:pic>
        <p:nvPicPr>
          <p:cNvPr id="3" name="Picture 2">
            <a:extLst>
              <a:ext uri="{FF2B5EF4-FFF2-40B4-BE49-F238E27FC236}">
                <a16:creationId xmlns:a16="http://schemas.microsoft.com/office/drawing/2014/main" id="{A54043F6-4070-4D9E-8C06-E30476E28961}"/>
              </a:ext>
            </a:extLst>
          </p:cNvPr>
          <p:cNvPicPr>
            <a:picLocks noChangeAspect="1"/>
          </p:cNvPicPr>
          <p:nvPr/>
        </p:nvPicPr>
        <p:blipFill>
          <a:blip r:embed="rId2"/>
          <a:stretch>
            <a:fillRect/>
          </a:stretch>
        </p:blipFill>
        <p:spPr>
          <a:xfrm>
            <a:off x="374692" y="1319748"/>
            <a:ext cx="7581989" cy="3486316"/>
          </a:xfrm>
          <a:prstGeom prst="rect">
            <a:avLst/>
          </a:prstGeom>
        </p:spPr>
      </p:pic>
      <p:pic>
        <p:nvPicPr>
          <p:cNvPr id="4" name="Picture 2">
            <a:extLst>
              <a:ext uri="{FF2B5EF4-FFF2-40B4-BE49-F238E27FC236}">
                <a16:creationId xmlns:a16="http://schemas.microsoft.com/office/drawing/2014/main" id="{AFCFD3C6-4727-4EFC-9988-334100B32F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545" b="17521"/>
          <a:stretch/>
        </p:blipFill>
        <p:spPr bwMode="auto">
          <a:xfrm>
            <a:off x="4001300" y="4232082"/>
            <a:ext cx="6047942" cy="19401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3803AA5-A5A2-4E13-A6BE-EA2760EC53FC}"/>
              </a:ext>
            </a:extLst>
          </p:cNvPr>
          <p:cNvSpPr txBox="1"/>
          <p:nvPr/>
        </p:nvSpPr>
        <p:spPr>
          <a:xfrm>
            <a:off x="4001300" y="6172200"/>
            <a:ext cx="3299585" cy="338554"/>
          </a:xfrm>
          <a:prstGeom prst="rect">
            <a:avLst/>
          </a:prstGeom>
          <a:noFill/>
        </p:spPr>
        <p:txBody>
          <a:bodyPr wrap="square" rtlCol="0">
            <a:spAutoFit/>
          </a:bodyPr>
          <a:lstStyle/>
          <a:p>
            <a:r>
              <a:rPr lang="en-US" sz="1600" dirty="0">
                <a:latin typeface="Syntax LT Std" panose="020D0502030503020204" pitchFamily="34" charset="0"/>
              </a:rPr>
              <a:t>Lithium battery &amp; compartment</a:t>
            </a:r>
          </a:p>
        </p:txBody>
      </p:sp>
      <p:sp>
        <p:nvSpPr>
          <p:cNvPr id="6" name="TextBox 5">
            <a:extLst>
              <a:ext uri="{FF2B5EF4-FFF2-40B4-BE49-F238E27FC236}">
                <a16:creationId xmlns:a16="http://schemas.microsoft.com/office/drawing/2014/main" id="{1ECAD82E-C374-4AFE-9752-6DD575CEF215}"/>
              </a:ext>
            </a:extLst>
          </p:cNvPr>
          <p:cNvSpPr txBox="1"/>
          <p:nvPr/>
        </p:nvSpPr>
        <p:spPr>
          <a:xfrm>
            <a:off x="7025271" y="6158864"/>
            <a:ext cx="3299585" cy="338554"/>
          </a:xfrm>
          <a:prstGeom prst="rect">
            <a:avLst/>
          </a:prstGeom>
          <a:noFill/>
        </p:spPr>
        <p:txBody>
          <a:bodyPr wrap="square" rtlCol="0">
            <a:spAutoFit/>
          </a:bodyPr>
          <a:lstStyle/>
          <a:p>
            <a:r>
              <a:rPr lang="en-US" sz="1600" dirty="0">
                <a:latin typeface="Syntax LT Std" panose="020D0502030503020204" pitchFamily="34" charset="0"/>
              </a:rPr>
              <a:t>Circuit board &amp; SIM slot</a:t>
            </a:r>
          </a:p>
        </p:txBody>
      </p:sp>
    </p:spTree>
    <p:extLst>
      <p:ext uri="{BB962C8B-B14F-4D97-AF65-F5344CB8AC3E}">
        <p14:creationId xmlns:p14="http://schemas.microsoft.com/office/powerpoint/2010/main" val="8801097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D9E54-6D17-403C-B9CF-60DF270F33A1}"/>
              </a:ext>
            </a:extLst>
          </p:cNvPr>
          <p:cNvSpPr>
            <a:spLocks noGrp="1"/>
          </p:cNvSpPr>
          <p:nvPr>
            <p:ph type="title"/>
          </p:nvPr>
        </p:nvSpPr>
        <p:spPr/>
        <p:txBody>
          <a:bodyPr/>
          <a:lstStyle/>
          <a:p>
            <a:r>
              <a:rPr lang="en-GB" dirty="0"/>
              <a:t>Basic LED Guide for Smart Pill Box</a:t>
            </a:r>
            <a:endParaRPr lang="LID4096" dirty="0"/>
          </a:p>
        </p:txBody>
      </p:sp>
      <p:sp>
        <p:nvSpPr>
          <p:cNvPr id="6" name="Oval 5">
            <a:extLst>
              <a:ext uri="{FF2B5EF4-FFF2-40B4-BE49-F238E27FC236}">
                <a16:creationId xmlns:a16="http://schemas.microsoft.com/office/drawing/2014/main" id="{7D99F830-0D5E-42C3-BBD3-C181487E80FC}"/>
              </a:ext>
            </a:extLst>
          </p:cNvPr>
          <p:cNvSpPr/>
          <p:nvPr/>
        </p:nvSpPr>
        <p:spPr>
          <a:xfrm>
            <a:off x="1482549" y="1523085"/>
            <a:ext cx="1261625" cy="1310929"/>
          </a:xfrm>
          <a:prstGeom prst="ellipse">
            <a:avLst/>
          </a:prstGeom>
          <a:solidFill>
            <a:srgbClr val="2FFF2F"/>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highlight>
                <a:srgbClr val="00FF00"/>
              </a:highlight>
            </a:endParaRPr>
          </a:p>
        </p:txBody>
      </p:sp>
      <p:sp>
        <p:nvSpPr>
          <p:cNvPr id="9" name="TextBox 8">
            <a:extLst>
              <a:ext uri="{FF2B5EF4-FFF2-40B4-BE49-F238E27FC236}">
                <a16:creationId xmlns:a16="http://schemas.microsoft.com/office/drawing/2014/main" id="{04AD42FB-30A2-440B-94B2-7DDE3415F014}"/>
              </a:ext>
            </a:extLst>
          </p:cNvPr>
          <p:cNvSpPr txBox="1"/>
          <p:nvPr/>
        </p:nvSpPr>
        <p:spPr>
          <a:xfrm>
            <a:off x="721120" y="3089215"/>
            <a:ext cx="3199227" cy="2554545"/>
          </a:xfrm>
          <a:prstGeom prst="rect">
            <a:avLst/>
          </a:prstGeom>
          <a:noFill/>
        </p:spPr>
        <p:txBody>
          <a:bodyPr wrap="square" rtlCol="0">
            <a:spAutoFit/>
          </a:bodyPr>
          <a:lstStyle/>
          <a:p>
            <a:r>
              <a:rPr lang="en-GB" sz="1600" b="1" dirty="0">
                <a:solidFill>
                  <a:srgbClr val="20B020"/>
                </a:solidFill>
              </a:rPr>
              <a:t>Green LED</a:t>
            </a:r>
          </a:p>
          <a:p>
            <a:pPr marL="285750" indent="-285750">
              <a:buFont typeface="Arial" panose="020B0604020202020204" pitchFamily="34" charset="0"/>
              <a:buChar char="•"/>
            </a:pPr>
            <a:r>
              <a:rPr lang="en-GB" sz="1600" dirty="0"/>
              <a:t>Lid open/medication intake</a:t>
            </a:r>
          </a:p>
          <a:p>
            <a:pPr marL="285750" indent="-285750">
              <a:buFont typeface="Arial" panose="020B0604020202020204" pitchFamily="34" charset="0"/>
              <a:buChar char="•"/>
            </a:pPr>
            <a:r>
              <a:rPr lang="en-GB" sz="1600" dirty="0"/>
              <a:t>Will flash once, when container is opened</a:t>
            </a:r>
          </a:p>
          <a:p>
            <a:pPr marL="285750" indent="-285750">
              <a:buFont typeface="Arial" panose="020B0604020202020204" pitchFamily="34" charset="0"/>
              <a:buChar char="•"/>
            </a:pPr>
            <a:r>
              <a:rPr lang="en-GB" sz="1600" dirty="0"/>
              <a:t>3 quick flashes when quickly opened &amp; closed</a:t>
            </a:r>
          </a:p>
          <a:p>
            <a:pPr marL="285750" indent="-285750">
              <a:buFont typeface="Arial" panose="020B0604020202020204" pitchFamily="34" charset="0"/>
              <a:buChar char="•"/>
            </a:pPr>
            <a:r>
              <a:rPr lang="en-GB" sz="1600" dirty="0"/>
              <a:t>Will flash in sequence for medication alarm</a:t>
            </a:r>
          </a:p>
          <a:p>
            <a:pPr marL="285750" indent="-285750">
              <a:buFont typeface="Arial" panose="020B0604020202020204" pitchFamily="34" charset="0"/>
              <a:buChar char="•"/>
            </a:pPr>
            <a:r>
              <a:rPr lang="en-GB" sz="1600" dirty="0"/>
              <a:t>Will remain on when connected via USB </a:t>
            </a:r>
          </a:p>
        </p:txBody>
      </p:sp>
      <p:sp>
        <p:nvSpPr>
          <p:cNvPr id="7" name="Oval 6">
            <a:extLst>
              <a:ext uri="{FF2B5EF4-FFF2-40B4-BE49-F238E27FC236}">
                <a16:creationId xmlns:a16="http://schemas.microsoft.com/office/drawing/2014/main" id="{E08593AE-4E75-42F4-80E2-3EFD6226A980}"/>
              </a:ext>
            </a:extLst>
          </p:cNvPr>
          <p:cNvSpPr/>
          <p:nvPr/>
        </p:nvSpPr>
        <p:spPr>
          <a:xfrm>
            <a:off x="5278364" y="1523085"/>
            <a:ext cx="1261625" cy="1310929"/>
          </a:xfrm>
          <a:prstGeom prst="ellipse">
            <a:avLst/>
          </a:prstGeom>
          <a:solidFill>
            <a:srgbClr val="DFDE45"/>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TextBox 9">
            <a:extLst>
              <a:ext uri="{FF2B5EF4-FFF2-40B4-BE49-F238E27FC236}">
                <a16:creationId xmlns:a16="http://schemas.microsoft.com/office/drawing/2014/main" id="{8D8E0401-3757-4964-BBBB-A2600EEE3548}"/>
              </a:ext>
            </a:extLst>
          </p:cNvPr>
          <p:cNvSpPr txBox="1"/>
          <p:nvPr/>
        </p:nvSpPr>
        <p:spPr>
          <a:xfrm>
            <a:off x="4682652" y="3076372"/>
            <a:ext cx="3199227" cy="2062103"/>
          </a:xfrm>
          <a:prstGeom prst="rect">
            <a:avLst/>
          </a:prstGeom>
          <a:noFill/>
        </p:spPr>
        <p:txBody>
          <a:bodyPr wrap="square" rtlCol="0">
            <a:spAutoFit/>
          </a:bodyPr>
          <a:lstStyle/>
          <a:p>
            <a:r>
              <a:rPr lang="en-GB" sz="1600" b="1">
                <a:solidFill>
                  <a:srgbClr val="ECEC4D"/>
                </a:solidFill>
              </a:rPr>
              <a:t>Yellow LED</a:t>
            </a:r>
          </a:p>
          <a:p>
            <a:pPr marL="285750" indent="-285750">
              <a:buFont typeface="Arial" panose="020B0604020202020204" pitchFamily="34" charset="0"/>
              <a:buChar char="•"/>
            </a:pPr>
            <a:r>
              <a:rPr lang="en-GB" sz="1600"/>
              <a:t>Refill indicator</a:t>
            </a:r>
          </a:p>
          <a:p>
            <a:pPr marL="285750" indent="-285750">
              <a:buFont typeface="Arial" panose="020B0604020202020204" pitchFamily="34" charset="0"/>
              <a:buChar char="•"/>
            </a:pPr>
            <a:r>
              <a:rPr lang="en-GB" sz="1600"/>
              <a:t>Flashes together with </a:t>
            </a:r>
            <a:r>
              <a:rPr lang="en-GB" sz="1600" b="1">
                <a:solidFill>
                  <a:srgbClr val="4DC04D"/>
                </a:solidFill>
              </a:rPr>
              <a:t>green LED</a:t>
            </a:r>
            <a:r>
              <a:rPr lang="en-GB" sz="1600"/>
              <a:t> at time of medication</a:t>
            </a:r>
          </a:p>
          <a:p>
            <a:pPr marL="285750" indent="-285750">
              <a:buFont typeface="Arial" panose="020B0604020202020204" pitchFamily="34" charset="0"/>
              <a:buChar char="•"/>
            </a:pPr>
            <a:r>
              <a:rPr lang="en-GB" sz="1600"/>
              <a:t>If no medication alarm is set, only </a:t>
            </a:r>
            <a:r>
              <a:rPr lang="en-GB" sz="1600" b="1">
                <a:solidFill>
                  <a:srgbClr val="ECEC4D"/>
                </a:solidFill>
              </a:rPr>
              <a:t>yellow LED </a:t>
            </a:r>
            <a:r>
              <a:rPr lang="en-GB" sz="1600"/>
              <a:t>will flash</a:t>
            </a:r>
          </a:p>
          <a:p>
            <a:pPr marL="285750" indent="-285750">
              <a:buFont typeface="Arial" panose="020B0604020202020204" pitchFamily="34" charset="0"/>
              <a:buChar char="•"/>
            </a:pPr>
            <a:r>
              <a:rPr lang="en-GB" sz="1600"/>
              <a:t>Will remain on when the pillbox is opened </a:t>
            </a:r>
          </a:p>
        </p:txBody>
      </p:sp>
      <p:sp>
        <p:nvSpPr>
          <p:cNvPr id="8" name="Oval 7">
            <a:extLst>
              <a:ext uri="{FF2B5EF4-FFF2-40B4-BE49-F238E27FC236}">
                <a16:creationId xmlns:a16="http://schemas.microsoft.com/office/drawing/2014/main" id="{40D5828E-80DA-4017-B372-4A7E89394B44}"/>
              </a:ext>
            </a:extLst>
          </p:cNvPr>
          <p:cNvSpPr/>
          <p:nvPr/>
        </p:nvSpPr>
        <p:spPr>
          <a:xfrm>
            <a:off x="9074179" y="1523085"/>
            <a:ext cx="1261625" cy="1310929"/>
          </a:xfrm>
          <a:prstGeom prst="ellipse">
            <a:avLst/>
          </a:prstGeom>
          <a:solidFill>
            <a:srgbClr val="FC1601"/>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0E164603-7858-4B0B-8E46-97597D0C4F39}"/>
              </a:ext>
            </a:extLst>
          </p:cNvPr>
          <p:cNvSpPr txBox="1"/>
          <p:nvPr/>
        </p:nvSpPr>
        <p:spPr>
          <a:xfrm>
            <a:off x="8187667" y="3076372"/>
            <a:ext cx="3381034" cy="2308324"/>
          </a:xfrm>
          <a:prstGeom prst="rect">
            <a:avLst/>
          </a:prstGeom>
          <a:noFill/>
        </p:spPr>
        <p:txBody>
          <a:bodyPr wrap="square" rtlCol="0">
            <a:spAutoFit/>
          </a:bodyPr>
          <a:lstStyle/>
          <a:p>
            <a:r>
              <a:rPr lang="en-GB" sz="1600" b="1" dirty="0">
                <a:solidFill>
                  <a:srgbClr val="FF0000"/>
                </a:solidFill>
              </a:rPr>
              <a:t>Red LED</a:t>
            </a:r>
          </a:p>
          <a:p>
            <a:pPr marL="285750" indent="-285750">
              <a:buFont typeface="Arial" panose="020B0604020202020204" pitchFamily="34" charset="0"/>
              <a:buChar char="•"/>
            </a:pPr>
            <a:r>
              <a:rPr lang="en-GB" sz="1600" dirty="0"/>
              <a:t>Battery low</a:t>
            </a:r>
          </a:p>
          <a:p>
            <a:pPr marL="285750" indent="-285750">
              <a:buFont typeface="Arial" panose="020B0604020202020204" pitchFamily="34" charset="0"/>
              <a:buChar char="•"/>
            </a:pPr>
            <a:r>
              <a:rPr lang="en-GB" sz="1600" dirty="0"/>
              <a:t>Will flash at the time of the alarm</a:t>
            </a:r>
          </a:p>
          <a:p>
            <a:pPr marL="285750" indent="-285750">
              <a:buFont typeface="Arial" panose="020B0604020202020204" pitchFamily="34" charset="0"/>
              <a:buChar char="•"/>
            </a:pPr>
            <a:r>
              <a:rPr lang="en-GB" sz="1600" dirty="0"/>
              <a:t>Will remain on when the container is opened</a:t>
            </a:r>
          </a:p>
          <a:p>
            <a:pPr marL="285750" indent="-285750">
              <a:buFont typeface="Arial" panose="020B0604020202020204" pitchFamily="34" charset="0"/>
              <a:buChar char="•"/>
            </a:pPr>
            <a:r>
              <a:rPr lang="en-GB" sz="1600" dirty="0"/>
              <a:t>Will flash when the pillbox is being charged</a:t>
            </a:r>
          </a:p>
          <a:p>
            <a:pPr marL="285750" indent="-285750">
              <a:buFont typeface="Arial" panose="020B0604020202020204" pitchFamily="34" charset="0"/>
              <a:buChar char="•"/>
            </a:pPr>
            <a:r>
              <a:rPr lang="en-GB" sz="1600" dirty="0"/>
              <a:t>When the pillbox is fully charged the </a:t>
            </a:r>
            <a:r>
              <a:rPr lang="en-GB" sz="1600" b="1" dirty="0">
                <a:solidFill>
                  <a:srgbClr val="FF0000"/>
                </a:solidFill>
              </a:rPr>
              <a:t>red LED </a:t>
            </a:r>
            <a:r>
              <a:rPr lang="en-GB" sz="1600" dirty="0"/>
              <a:t>will turn off </a:t>
            </a:r>
          </a:p>
        </p:txBody>
      </p:sp>
    </p:spTree>
    <p:extLst>
      <p:ext uri="{BB962C8B-B14F-4D97-AF65-F5344CB8AC3E}">
        <p14:creationId xmlns:p14="http://schemas.microsoft.com/office/powerpoint/2010/main" val="19967444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BF07-C936-4EEB-8E1D-7B9554CCD103}"/>
              </a:ext>
            </a:extLst>
          </p:cNvPr>
          <p:cNvSpPr>
            <a:spLocks noGrp="1"/>
          </p:cNvSpPr>
          <p:nvPr>
            <p:ph type="title"/>
          </p:nvPr>
        </p:nvSpPr>
        <p:spPr/>
        <p:txBody>
          <a:bodyPr/>
          <a:lstStyle/>
          <a:p>
            <a:r>
              <a:rPr lang="en-US" dirty="0"/>
              <a:t>Medication Instruction for the Smart Pill Box</a:t>
            </a:r>
          </a:p>
        </p:txBody>
      </p:sp>
      <p:sp>
        <p:nvSpPr>
          <p:cNvPr id="3" name="Rectangle 2">
            <a:extLst>
              <a:ext uri="{FF2B5EF4-FFF2-40B4-BE49-F238E27FC236}">
                <a16:creationId xmlns:a16="http://schemas.microsoft.com/office/drawing/2014/main" id="{6A63B087-3544-4110-B40D-279676EB055C}"/>
              </a:ext>
            </a:extLst>
          </p:cNvPr>
          <p:cNvSpPr/>
          <p:nvPr/>
        </p:nvSpPr>
        <p:spPr>
          <a:xfrm>
            <a:off x="7439488" y="1267883"/>
            <a:ext cx="2882772" cy="54472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716B952C-6FDE-4D41-9FA3-67002209D357}"/>
              </a:ext>
            </a:extLst>
          </p:cNvPr>
          <p:cNvSpPr/>
          <p:nvPr/>
        </p:nvSpPr>
        <p:spPr>
          <a:xfrm>
            <a:off x="1751978" y="1267883"/>
            <a:ext cx="2882772" cy="54472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Content Placeholder 4">
            <a:extLst>
              <a:ext uri="{FF2B5EF4-FFF2-40B4-BE49-F238E27FC236}">
                <a16:creationId xmlns:a16="http://schemas.microsoft.com/office/drawing/2014/main" id="{60BE5357-247E-4D56-90A4-D3B7BE6519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3705" y="1267882"/>
            <a:ext cx="8492248" cy="5343525"/>
          </a:xfrm>
          <a:prstGeom prst="rect">
            <a:avLst/>
          </a:prstGeom>
        </p:spPr>
      </p:pic>
    </p:spTree>
    <p:extLst>
      <p:ext uri="{BB962C8B-B14F-4D97-AF65-F5344CB8AC3E}">
        <p14:creationId xmlns:p14="http://schemas.microsoft.com/office/powerpoint/2010/main" val="3469421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close up of a logo&#10;&#10;Description generated with high confidence">
            <a:extLst>
              <a:ext uri="{FF2B5EF4-FFF2-40B4-BE49-F238E27FC236}">
                <a16:creationId xmlns:a16="http://schemas.microsoft.com/office/drawing/2014/main" id="{C232329B-2871-449B-8358-C5B2DDD03C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152" y="753980"/>
            <a:ext cx="11957695" cy="4962443"/>
          </a:xfrm>
          <a:prstGeom prst="rect">
            <a:avLst/>
          </a:prstGeom>
        </p:spPr>
      </p:pic>
      <p:sp>
        <p:nvSpPr>
          <p:cNvPr id="3" name="Rectangle 2">
            <a:extLst>
              <a:ext uri="{FF2B5EF4-FFF2-40B4-BE49-F238E27FC236}">
                <a16:creationId xmlns:a16="http://schemas.microsoft.com/office/drawing/2014/main" id="{FC37FF6F-E859-48A3-BF82-4D12EC7437EC}"/>
              </a:ext>
            </a:extLst>
          </p:cNvPr>
          <p:cNvSpPr/>
          <p:nvPr/>
        </p:nvSpPr>
        <p:spPr>
          <a:xfrm>
            <a:off x="7077075" y="1141577"/>
            <a:ext cx="2514600" cy="2514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400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949AA2-61E5-40DA-A228-033E43BA5753}"/>
              </a:ext>
            </a:extLst>
          </p:cNvPr>
          <p:cNvSpPr txBox="1"/>
          <p:nvPr/>
        </p:nvSpPr>
        <p:spPr>
          <a:xfrm>
            <a:off x="1189233" y="976313"/>
            <a:ext cx="9011830" cy="1077218"/>
          </a:xfrm>
          <a:prstGeom prst="rect">
            <a:avLst/>
          </a:prstGeom>
          <a:noFill/>
        </p:spPr>
        <p:txBody>
          <a:bodyPr wrap="square">
            <a:spAutoFit/>
          </a:bodyPr>
          <a:lstStyle/>
          <a:p>
            <a:r>
              <a:rPr lang="en-US" sz="3200" dirty="0">
                <a:latin typeface="Syntax LT Std"/>
              </a:rPr>
              <a:t>Introduction – How Video Observed Treatment (VOT) Works?</a:t>
            </a:r>
            <a:endParaRPr lang="en-US" sz="3200" dirty="0"/>
          </a:p>
        </p:txBody>
      </p:sp>
      <p:pic>
        <p:nvPicPr>
          <p:cNvPr id="4" name="Picture 3">
            <a:extLst>
              <a:ext uri="{FF2B5EF4-FFF2-40B4-BE49-F238E27FC236}">
                <a16:creationId xmlns:a16="http://schemas.microsoft.com/office/drawing/2014/main" id="{169D5AF4-3742-44F1-B0C4-7B7D28F19EF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93640" y="2346080"/>
            <a:ext cx="7004719" cy="3277029"/>
          </a:xfrm>
          <a:prstGeom prst="rect">
            <a:avLst/>
          </a:prstGeom>
        </p:spPr>
      </p:pic>
    </p:spTree>
    <p:extLst>
      <p:ext uri="{BB962C8B-B14F-4D97-AF65-F5344CB8AC3E}">
        <p14:creationId xmlns:p14="http://schemas.microsoft.com/office/powerpoint/2010/main" val="29952347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56902C-F9FD-4DC2-B050-D6DF023F4F5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445061" y="2728499"/>
            <a:ext cx="2442604" cy="2328193"/>
          </a:xfrm>
          <a:prstGeom prst="rect">
            <a:avLst/>
          </a:prstGeom>
          <a:ln>
            <a:noFill/>
          </a:ln>
          <a:effectLst/>
        </p:spPr>
      </p:pic>
      <p:pic>
        <p:nvPicPr>
          <p:cNvPr id="3" name="Picture 2">
            <a:extLst>
              <a:ext uri="{FF2B5EF4-FFF2-40B4-BE49-F238E27FC236}">
                <a16:creationId xmlns:a16="http://schemas.microsoft.com/office/drawing/2014/main" id="{B5EF9E94-671E-496E-BCA1-BAC55F87BC14}"/>
              </a:ext>
            </a:extLst>
          </p:cNvPr>
          <p:cNvPicPr>
            <a:picLocks noChangeAspect="1"/>
          </p:cNvPicPr>
          <p:nvPr/>
        </p:nvPicPr>
        <p:blipFill>
          <a:blip r:embed="rId3"/>
          <a:stretch>
            <a:fillRect/>
          </a:stretch>
        </p:blipFill>
        <p:spPr>
          <a:xfrm>
            <a:off x="493086" y="2104955"/>
            <a:ext cx="1116867" cy="2246797"/>
          </a:xfrm>
          <a:prstGeom prst="rect">
            <a:avLst/>
          </a:prstGeom>
        </p:spPr>
      </p:pic>
      <p:sp>
        <p:nvSpPr>
          <p:cNvPr id="4" name="TextBox 6">
            <a:extLst>
              <a:ext uri="{FF2B5EF4-FFF2-40B4-BE49-F238E27FC236}">
                <a16:creationId xmlns:a16="http://schemas.microsoft.com/office/drawing/2014/main" id="{E121F767-384C-4CFE-89E5-16FED86B0C84}"/>
              </a:ext>
            </a:extLst>
          </p:cNvPr>
          <p:cNvSpPr txBox="1"/>
          <p:nvPr/>
        </p:nvSpPr>
        <p:spPr>
          <a:xfrm>
            <a:off x="352781" y="5337941"/>
            <a:ext cx="328496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52425" lvl="2"/>
            <a:r>
              <a:rPr lang="en-US" sz="1600" dirty="0">
                <a:latin typeface="Syntax LT Std" panose="020D0502030503020204" pitchFamily="34" charset="0"/>
                <a:ea typeface="Open Sans Light" charset="0"/>
                <a:cs typeface="Open Sans Light" charset="0"/>
              </a:rPr>
              <a:t>Patient records drug ingestion using a mobile phone or tablet.</a:t>
            </a:r>
          </a:p>
        </p:txBody>
      </p:sp>
      <p:sp>
        <p:nvSpPr>
          <p:cNvPr id="5" name="Rectangle 4">
            <a:extLst>
              <a:ext uri="{FF2B5EF4-FFF2-40B4-BE49-F238E27FC236}">
                <a16:creationId xmlns:a16="http://schemas.microsoft.com/office/drawing/2014/main" id="{5BD87624-3872-4E57-9F52-B454AF853541}"/>
              </a:ext>
            </a:extLst>
          </p:cNvPr>
          <p:cNvSpPr/>
          <p:nvPr/>
        </p:nvSpPr>
        <p:spPr>
          <a:xfrm>
            <a:off x="4223837" y="5337941"/>
            <a:ext cx="3019649"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52425" lvl="2"/>
            <a:r>
              <a:rPr lang="en-US" sz="1600" dirty="0">
                <a:latin typeface="Syntax LT Std" panose="020D0502030503020204" pitchFamily="34" charset="0"/>
              </a:rPr>
              <a:t>Video upload process is fully automated to prevent user error or tampering.</a:t>
            </a:r>
          </a:p>
        </p:txBody>
      </p:sp>
      <p:pic>
        <p:nvPicPr>
          <p:cNvPr id="6" name="Picture 5">
            <a:extLst>
              <a:ext uri="{FF2B5EF4-FFF2-40B4-BE49-F238E27FC236}">
                <a16:creationId xmlns:a16="http://schemas.microsoft.com/office/drawing/2014/main" id="{1A1C2F3E-7216-46F7-83B4-1BCCFB5D2B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9583" y="2294061"/>
            <a:ext cx="2512831" cy="2814530"/>
          </a:xfrm>
          <a:prstGeom prst="rect">
            <a:avLst/>
          </a:prstGeom>
        </p:spPr>
      </p:pic>
      <p:pic>
        <p:nvPicPr>
          <p:cNvPr id="7" name="Picture 6">
            <a:extLst>
              <a:ext uri="{FF2B5EF4-FFF2-40B4-BE49-F238E27FC236}">
                <a16:creationId xmlns:a16="http://schemas.microsoft.com/office/drawing/2014/main" id="{2784B032-C5AF-4DF0-BC96-84483C778B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328061" y="2839065"/>
            <a:ext cx="3397297" cy="1765953"/>
          </a:xfrm>
          <a:prstGeom prst="rect">
            <a:avLst/>
          </a:prstGeom>
        </p:spPr>
      </p:pic>
      <p:pic>
        <p:nvPicPr>
          <p:cNvPr id="8" name="Picture 7">
            <a:extLst>
              <a:ext uri="{FF2B5EF4-FFF2-40B4-BE49-F238E27FC236}">
                <a16:creationId xmlns:a16="http://schemas.microsoft.com/office/drawing/2014/main" id="{A8A52B86-6D07-4656-BC79-CBF343743E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899403" y="2464936"/>
            <a:ext cx="2396359" cy="1886816"/>
          </a:xfrm>
          <a:prstGeom prst="rect">
            <a:avLst/>
          </a:prstGeom>
        </p:spPr>
      </p:pic>
      <p:sp>
        <p:nvSpPr>
          <p:cNvPr id="9" name="Rectangle 8">
            <a:extLst>
              <a:ext uri="{FF2B5EF4-FFF2-40B4-BE49-F238E27FC236}">
                <a16:creationId xmlns:a16="http://schemas.microsoft.com/office/drawing/2014/main" id="{F15300C0-AEA9-40D4-862F-BE2B758BD37A}"/>
              </a:ext>
            </a:extLst>
          </p:cNvPr>
          <p:cNvSpPr/>
          <p:nvPr/>
        </p:nvSpPr>
        <p:spPr>
          <a:xfrm>
            <a:off x="7829583" y="5337941"/>
            <a:ext cx="3019649" cy="107721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52425" lvl="2"/>
            <a:r>
              <a:rPr lang="en-US" sz="1600" dirty="0">
                <a:latin typeface="Syntax LT Std" panose="020D0502030503020204" pitchFamily="34" charset="0"/>
              </a:rPr>
              <a:t>Health care provider views videos and records compliance data through secure web interface.</a:t>
            </a:r>
          </a:p>
        </p:txBody>
      </p:sp>
      <p:pic>
        <p:nvPicPr>
          <p:cNvPr id="10" name="Picture 9">
            <a:extLst>
              <a:ext uri="{FF2B5EF4-FFF2-40B4-BE49-F238E27FC236}">
                <a16:creationId xmlns:a16="http://schemas.microsoft.com/office/drawing/2014/main" id="{3F7E9292-8309-44CB-970B-3FE643735640}"/>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65582" y="2104955"/>
            <a:ext cx="1468880" cy="2896795"/>
          </a:xfrm>
          <a:prstGeom prst="rect">
            <a:avLst/>
          </a:prstGeom>
          <a:noFill/>
          <a:ln>
            <a:noFill/>
          </a:ln>
        </p:spPr>
      </p:pic>
      <p:grpSp>
        <p:nvGrpSpPr>
          <p:cNvPr id="11" name="Group 10">
            <a:extLst>
              <a:ext uri="{FF2B5EF4-FFF2-40B4-BE49-F238E27FC236}">
                <a16:creationId xmlns:a16="http://schemas.microsoft.com/office/drawing/2014/main" id="{E9B1B9F0-10B8-4A5D-93B4-1901ED95F62E}"/>
              </a:ext>
            </a:extLst>
          </p:cNvPr>
          <p:cNvGrpSpPr/>
          <p:nvPr/>
        </p:nvGrpSpPr>
        <p:grpSpPr>
          <a:xfrm>
            <a:off x="589056" y="565864"/>
            <a:ext cx="3634781" cy="1037751"/>
            <a:chOff x="4648788" y="5862869"/>
            <a:chExt cx="3634781" cy="1037751"/>
          </a:xfrm>
        </p:grpSpPr>
        <p:sp>
          <p:nvSpPr>
            <p:cNvPr id="12" name="Rectangle 11">
              <a:extLst>
                <a:ext uri="{FF2B5EF4-FFF2-40B4-BE49-F238E27FC236}">
                  <a16:creationId xmlns:a16="http://schemas.microsoft.com/office/drawing/2014/main" id="{68FA6FD8-A9DC-42F1-9B9B-78A14C0E2768}"/>
                </a:ext>
              </a:extLst>
            </p:cNvPr>
            <p:cNvSpPr/>
            <p:nvPr/>
          </p:nvSpPr>
          <p:spPr>
            <a:xfrm>
              <a:off x="4648788" y="5964835"/>
              <a:ext cx="3634781" cy="83099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SureAdhere Mobile Technology, Inc.">
              <a:extLst>
                <a:ext uri="{FF2B5EF4-FFF2-40B4-BE49-F238E27FC236}">
                  <a16:creationId xmlns:a16="http://schemas.microsoft.com/office/drawing/2014/main" id="{D0F7CA2A-ABE9-40A3-98B7-F671AF9033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788" y="5862869"/>
              <a:ext cx="3578452" cy="1037751"/>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itle 2">
            <a:extLst>
              <a:ext uri="{FF2B5EF4-FFF2-40B4-BE49-F238E27FC236}">
                <a16:creationId xmlns:a16="http://schemas.microsoft.com/office/drawing/2014/main" id="{681483CC-643C-4111-959B-BFAB907850F8}"/>
              </a:ext>
            </a:extLst>
          </p:cNvPr>
          <p:cNvSpPr txBox="1">
            <a:spLocks/>
          </p:cNvSpPr>
          <p:nvPr/>
        </p:nvSpPr>
        <p:spPr>
          <a:xfrm>
            <a:off x="738921" y="893165"/>
            <a:ext cx="10515600" cy="607941"/>
          </a:xfrm>
          <a:prstGeom prst="rect">
            <a:avLst/>
          </a:prstGeom>
          <a:ln>
            <a:noFill/>
          </a:ln>
        </p:spPr>
        <p:txBody>
          <a:bodyPr vert="horz" lIns="91440" tIns="45720" rIns="91440" bIns="45720" rtlCol="0" anchor="t">
            <a:normAutofit/>
          </a:bodyPr>
          <a:lstStyle>
            <a:lvl1pPr algn="l" defTabSz="685800" rtl="0" eaLnBrk="1" latinLnBrk="0" hangingPunct="1">
              <a:lnSpc>
                <a:spcPct val="89000"/>
              </a:lnSpc>
              <a:spcBef>
                <a:spcPct val="0"/>
              </a:spcBef>
              <a:buNone/>
              <a:defRPr sz="3300" kern="1200" baseline="0">
                <a:ln w="6350">
                  <a:noFill/>
                </a:ln>
                <a:solidFill>
                  <a:schemeClr val="tx1"/>
                </a:solidFill>
                <a:latin typeface="Syntax LT Std" panose="020D0502030503020204" pitchFamily="34" charset="0"/>
                <a:ea typeface="+mj-ea"/>
                <a:cs typeface="+mj-cs"/>
              </a:defRPr>
            </a:lvl1pPr>
          </a:lstStyle>
          <a:p>
            <a:pPr algn="ctr"/>
            <a:r>
              <a:rPr lang="en-US" dirty="0"/>
              <a:t>					Video Observed Treatment (VOT)</a:t>
            </a:r>
          </a:p>
        </p:txBody>
      </p:sp>
    </p:spTree>
    <p:extLst>
      <p:ext uri="{BB962C8B-B14F-4D97-AF65-F5344CB8AC3E}">
        <p14:creationId xmlns:p14="http://schemas.microsoft.com/office/powerpoint/2010/main" val="1436747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69ED44-2551-4297-8FFC-766E875D627B}"/>
              </a:ext>
            </a:extLst>
          </p:cNvPr>
          <p:cNvGrpSpPr/>
          <p:nvPr/>
        </p:nvGrpSpPr>
        <p:grpSpPr>
          <a:xfrm>
            <a:off x="3803361" y="1235354"/>
            <a:ext cx="8054448" cy="4387291"/>
            <a:chOff x="1021506" y="3521986"/>
            <a:chExt cx="9736293" cy="5356002"/>
          </a:xfrm>
        </p:grpSpPr>
        <p:grpSp>
          <p:nvGrpSpPr>
            <p:cNvPr id="3" name="Group 2">
              <a:extLst>
                <a:ext uri="{FF2B5EF4-FFF2-40B4-BE49-F238E27FC236}">
                  <a16:creationId xmlns:a16="http://schemas.microsoft.com/office/drawing/2014/main" id="{AAAF21F2-7074-48D1-AFF5-304AB4E594B1}"/>
                </a:ext>
              </a:extLst>
            </p:cNvPr>
            <p:cNvGrpSpPr/>
            <p:nvPr/>
          </p:nvGrpSpPr>
          <p:grpSpPr>
            <a:xfrm>
              <a:off x="1021506" y="3521986"/>
              <a:ext cx="8837942" cy="4662269"/>
              <a:chOff x="645459" y="510988"/>
              <a:chExt cx="10502153" cy="5540188"/>
            </a:xfrm>
          </p:grpSpPr>
          <p:grpSp>
            <p:nvGrpSpPr>
              <p:cNvPr id="5" name="Group 4">
                <a:extLst>
                  <a:ext uri="{FF2B5EF4-FFF2-40B4-BE49-F238E27FC236}">
                    <a16:creationId xmlns:a16="http://schemas.microsoft.com/office/drawing/2014/main" id="{95338F31-C85E-4696-AC87-AB34DA47B206}"/>
                  </a:ext>
                </a:extLst>
              </p:cNvPr>
              <p:cNvGrpSpPr/>
              <p:nvPr/>
            </p:nvGrpSpPr>
            <p:grpSpPr>
              <a:xfrm>
                <a:off x="892404" y="598273"/>
                <a:ext cx="10080396" cy="5331556"/>
                <a:chOff x="892404" y="598273"/>
                <a:chExt cx="10080396" cy="5331556"/>
              </a:xfrm>
            </p:grpSpPr>
            <p:grpSp>
              <p:nvGrpSpPr>
                <p:cNvPr id="7" name="Group 6">
                  <a:extLst>
                    <a:ext uri="{FF2B5EF4-FFF2-40B4-BE49-F238E27FC236}">
                      <a16:creationId xmlns:a16="http://schemas.microsoft.com/office/drawing/2014/main" id="{C728E654-250F-4026-ABC1-71F7254E17CB}"/>
                    </a:ext>
                  </a:extLst>
                </p:cNvPr>
                <p:cNvGrpSpPr/>
                <p:nvPr/>
              </p:nvGrpSpPr>
              <p:grpSpPr>
                <a:xfrm>
                  <a:off x="1109221" y="2036999"/>
                  <a:ext cx="9787379" cy="3892830"/>
                  <a:chOff x="1164210" y="1306127"/>
                  <a:chExt cx="9787379" cy="3892830"/>
                </a:xfrm>
              </p:grpSpPr>
              <p:pic>
                <p:nvPicPr>
                  <p:cNvPr id="9" name="Picture 8">
                    <a:extLst>
                      <a:ext uri="{FF2B5EF4-FFF2-40B4-BE49-F238E27FC236}">
                        <a16:creationId xmlns:a16="http://schemas.microsoft.com/office/drawing/2014/main" id="{68F92E5B-6DA4-4F43-AB86-DB2C399B462C}"/>
                      </a:ext>
                    </a:extLst>
                  </p:cNvPr>
                  <p:cNvPicPr>
                    <a:picLocks noChangeAspect="1"/>
                  </p:cNvPicPr>
                  <p:nvPr/>
                </p:nvPicPr>
                <p:blipFill rotWithShape="1">
                  <a:blip r:embed="rId2"/>
                  <a:srcRect t="19305" r="2967" b="12083"/>
                  <a:stretch/>
                </p:blipFill>
                <p:spPr>
                  <a:xfrm>
                    <a:off x="1164210" y="1306127"/>
                    <a:ext cx="9787379" cy="3892829"/>
                  </a:xfrm>
                  <a:prstGeom prst="rect">
                    <a:avLst/>
                  </a:prstGeom>
                </p:spPr>
              </p:pic>
              <p:sp>
                <p:nvSpPr>
                  <p:cNvPr id="10" name="Rectangle 9">
                    <a:extLst>
                      <a:ext uri="{FF2B5EF4-FFF2-40B4-BE49-F238E27FC236}">
                        <a16:creationId xmlns:a16="http://schemas.microsoft.com/office/drawing/2014/main" id="{970DE155-16F0-4AED-9177-1F9D7826883E}"/>
                      </a:ext>
                    </a:extLst>
                  </p:cNvPr>
                  <p:cNvSpPr/>
                  <p:nvPr/>
                </p:nvSpPr>
                <p:spPr>
                  <a:xfrm>
                    <a:off x="3612823" y="1569831"/>
                    <a:ext cx="789495" cy="3629126"/>
                  </a:xfrm>
                  <a:prstGeom prst="rect">
                    <a:avLst/>
                  </a:prstGeom>
                  <a:solidFill>
                    <a:srgbClr val="F2F2F2">
                      <a:alpha val="9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9A4C4CCD-EB67-47C4-9077-4F8F4711A4A0}"/>
                    </a:ext>
                  </a:extLst>
                </p:cNvPr>
                <p:cNvPicPr>
                  <a:picLocks noChangeAspect="1"/>
                </p:cNvPicPr>
                <p:nvPr/>
              </p:nvPicPr>
              <p:blipFill rotWithShape="1">
                <a:blip r:embed="rId3"/>
                <a:srcRect l="11675" t="22917" r="2036" b="55189"/>
                <a:stretch/>
              </p:blipFill>
              <p:spPr>
                <a:xfrm>
                  <a:off x="892404" y="598273"/>
                  <a:ext cx="10080396" cy="1438725"/>
                </a:xfrm>
                <a:prstGeom prst="rect">
                  <a:avLst/>
                </a:prstGeom>
              </p:spPr>
            </p:pic>
          </p:grpSp>
          <p:sp>
            <p:nvSpPr>
              <p:cNvPr id="6" name="Rectangle 5">
                <a:extLst>
                  <a:ext uri="{FF2B5EF4-FFF2-40B4-BE49-F238E27FC236}">
                    <a16:creationId xmlns:a16="http://schemas.microsoft.com/office/drawing/2014/main" id="{850494CE-1E01-4B43-A899-F20F2E9FF769}"/>
                  </a:ext>
                </a:extLst>
              </p:cNvPr>
              <p:cNvSpPr/>
              <p:nvPr/>
            </p:nvSpPr>
            <p:spPr>
              <a:xfrm>
                <a:off x="645459" y="510988"/>
                <a:ext cx="10502153" cy="5540188"/>
              </a:xfrm>
              <a:prstGeom prst="rect">
                <a:avLst/>
              </a:prstGeom>
              <a:no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C77B5AA0-94C9-42C8-9B40-F694729C0606}"/>
                </a:ext>
              </a:extLst>
            </p:cNvPr>
            <p:cNvPicPr>
              <a:picLocks noChangeAspect="1"/>
            </p:cNvPicPr>
            <p:nvPr/>
          </p:nvPicPr>
          <p:blipFill>
            <a:blip r:embed="rId4"/>
            <a:stretch>
              <a:fillRect/>
            </a:stretch>
          </p:blipFill>
          <p:spPr>
            <a:xfrm>
              <a:off x="8581758" y="4605037"/>
              <a:ext cx="2176041" cy="4272951"/>
            </a:xfrm>
            <a:prstGeom prst="rect">
              <a:avLst/>
            </a:prstGeom>
          </p:spPr>
        </p:pic>
      </p:grpSp>
      <p:sp>
        <p:nvSpPr>
          <p:cNvPr id="11" name="Title 14">
            <a:extLst>
              <a:ext uri="{FF2B5EF4-FFF2-40B4-BE49-F238E27FC236}">
                <a16:creationId xmlns:a16="http://schemas.microsoft.com/office/drawing/2014/main" id="{47C1FFDF-79C0-441F-82E3-12A76B822531}"/>
              </a:ext>
            </a:extLst>
          </p:cNvPr>
          <p:cNvSpPr txBox="1">
            <a:spLocks/>
          </p:cNvSpPr>
          <p:nvPr/>
        </p:nvSpPr>
        <p:spPr>
          <a:xfrm>
            <a:off x="1264357" y="685800"/>
            <a:ext cx="9708444" cy="582084"/>
          </a:xfrm>
          <a:prstGeom prst="rect">
            <a:avLst/>
          </a:prstGeom>
        </p:spPr>
        <p:txBody>
          <a:bodyPr/>
          <a:lstStyle>
            <a:lvl1pPr algn="l" defTabSz="685800" rtl="0" eaLnBrk="1" latinLnBrk="0" hangingPunct="1">
              <a:lnSpc>
                <a:spcPct val="89000"/>
              </a:lnSpc>
              <a:spcBef>
                <a:spcPct val="0"/>
              </a:spcBef>
              <a:buNone/>
              <a:defRPr sz="3300" kern="1200" baseline="0">
                <a:ln w="6350">
                  <a:noFill/>
                </a:ln>
                <a:solidFill>
                  <a:schemeClr val="tx1"/>
                </a:solidFill>
                <a:latin typeface="Syntax LT Std" panose="020D0502030503020204" pitchFamily="34" charset="0"/>
                <a:ea typeface="+mj-ea"/>
                <a:cs typeface="+mj-cs"/>
              </a:defRPr>
            </a:lvl1pPr>
          </a:lstStyle>
          <a:p>
            <a:r>
              <a:rPr lang="en-US" dirty="0"/>
              <a:t>Overview: Adherence Platform</a:t>
            </a:r>
          </a:p>
        </p:txBody>
      </p:sp>
      <p:sp>
        <p:nvSpPr>
          <p:cNvPr id="12" name="Title 14">
            <a:extLst>
              <a:ext uri="{FF2B5EF4-FFF2-40B4-BE49-F238E27FC236}">
                <a16:creationId xmlns:a16="http://schemas.microsoft.com/office/drawing/2014/main" id="{F0FCA4AA-A2C9-4AC7-BCC6-A4B0B69DB179}"/>
              </a:ext>
            </a:extLst>
          </p:cNvPr>
          <p:cNvSpPr txBox="1">
            <a:spLocks/>
          </p:cNvSpPr>
          <p:nvPr/>
        </p:nvSpPr>
        <p:spPr>
          <a:xfrm>
            <a:off x="334191" y="1859399"/>
            <a:ext cx="3256038" cy="4576811"/>
          </a:xfrm>
          <a:prstGeom prst="rect">
            <a:avLst/>
          </a:prstGeom>
          <a:ln>
            <a:noFill/>
          </a:ln>
        </p:spPr>
        <p:txBody>
          <a:bodyPr vert="horz" lIns="91440" tIns="45720" rIns="91440" bIns="45720" rtlCol="0" anchor="t">
            <a:normAutofit/>
          </a:bodyPr>
          <a:lstStyle>
            <a:lvl1pPr algn="l" defTabSz="685800" rtl="0" eaLnBrk="1" latinLnBrk="0" hangingPunct="1">
              <a:lnSpc>
                <a:spcPct val="89000"/>
              </a:lnSpc>
              <a:spcBef>
                <a:spcPct val="0"/>
              </a:spcBef>
              <a:buNone/>
              <a:defRPr sz="3300" kern="1200" baseline="0">
                <a:ln w="6350">
                  <a:noFill/>
                </a:ln>
                <a:solidFill>
                  <a:schemeClr val="tx1"/>
                </a:solidFill>
                <a:latin typeface="Syntax LT Std" panose="020D0502030503020204" pitchFamily="34" charset="0"/>
                <a:ea typeface="+mj-ea"/>
                <a:cs typeface="+mj-cs"/>
              </a:defRPr>
            </a:lvl1pPr>
          </a:lstStyle>
          <a:p>
            <a:r>
              <a:rPr lang="en-US" sz="2000" dirty="0"/>
              <a:t>The Adherence Platform (Everwell Hub) is accessible in two ways:</a:t>
            </a:r>
          </a:p>
          <a:p>
            <a:endParaRPr lang="en-US" sz="2000" dirty="0"/>
          </a:p>
          <a:p>
            <a:pPr marL="514350" indent="-514350">
              <a:buAutoNum type="arabicPeriod"/>
            </a:pPr>
            <a:r>
              <a:rPr lang="en-US" sz="2000" dirty="0"/>
              <a:t>Mobile App (Android)</a:t>
            </a:r>
          </a:p>
          <a:p>
            <a:pPr marL="514350" indent="-514350">
              <a:buAutoNum type="arabicPeriod"/>
            </a:pPr>
            <a:endParaRPr lang="en-US" sz="2000" dirty="0"/>
          </a:p>
          <a:p>
            <a:pPr marL="514350" indent="-514350">
              <a:buAutoNum type="arabicPeriod"/>
            </a:pPr>
            <a:r>
              <a:rPr lang="en-US" sz="2000" dirty="0"/>
              <a:t>Online Dashboard</a:t>
            </a:r>
          </a:p>
        </p:txBody>
      </p:sp>
    </p:spTree>
    <p:extLst>
      <p:ext uri="{BB962C8B-B14F-4D97-AF65-F5344CB8AC3E}">
        <p14:creationId xmlns:p14="http://schemas.microsoft.com/office/powerpoint/2010/main" val="203108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46161-132D-4D55-A7F8-14D9CB5BE8B8}"/>
              </a:ext>
            </a:extLst>
          </p:cNvPr>
          <p:cNvSpPr txBox="1">
            <a:spLocks/>
          </p:cNvSpPr>
          <p:nvPr/>
        </p:nvSpPr>
        <p:spPr>
          <a:xfrm>
            <a:off x="923580" y="451692"/>
            <a:ext cx="10344839" cy="627961"/>
          </a:xfrm>
          <a:prstGeom prst="rect">
            <a:avLst/>
          </a:prstGeom>
        </p:spPr>
        <p:txBody>
          <a:bodyPr/>
          <a:lstStyle>
            <a:lvl1pPr algn="l" defTabSz="685800" rtl="0" eaLnBrk="1" latinLnBrk="0" hangingPunct="1">
              <a:lnSpc>
                <a:spcPct val="89000"/>
              </a:lnSpc>
              <a:spcBef>
                <a:spcPct val="0"/>
              </a:spcBef>
              <a:buNone/>
              <a:defRPr sz="3300" kern="1200" baseline="0">
                <a:ln w="6350">
                  <a:noFill/>
                </a:ln>
                <a:solidFill>
                  <a:schemeClr val="tx1"/>
                </a:solidFill>
                <a:latin typeface="Syntax LT Std" panose="020D0502030503020204" pitchFamily="34" charset="0"/>
                <a:ea typeface="+mj-ea"/>
                <a:cs typeface="+mj-cs"/>
              </a:defRPr>
            </a:lvl1pPr>
          </a:lstStyle>
          <a:p>
            <a:pPr algn="ctr"/>
            <a:r>
              <a:rPr lang="en-GB" dirty="0"/>
              <a:t>Introduction to Everwell Adherence Platform</a:t>
            </a:r>
            <a:endParaRPr lang="en-TZ" dirty="0"/>
          </a:p>
        </p:txBody>
      </p:sp>
      <p:sp>
        <p:nvSpPr>
          <p:cNvPr id="3" name="Content Placeholder 2">
            <a:extLst>
              <a:ext uri="{FF2B5EF4-FFF2-40B4-BE49-F238E27FC236}">
                <a16:creationId xmlns:a16="http://schemas.microsoft.com/office/drawing/2014/main" id="{4F31BF13-A2D7-42A5-B144-CD028914640B}"/>
              </a:ext>
            </a:extLst>
          </p:cNvPr>
          <p:cNvSpPr txBox="1">
            <a:spLocks/>
          </p:cNvSpPr>
          <p:nvPr/>
        </p:nvSpPr>
        <p:spPr>
          <a:xfrm>
            <a:off x="923579" y="1302075"/>
            <a:ext cx="10344839" cy="4748968"/>
          </a:xfrm>
          <a:prstGeom prst="rect">
            <a:avLst/>
          </a:prstGeom>
        </p:spPr>
        <p:txBody>
          <a:bodyPr>
            <a:normAutofit/>
          </a:bodyPr>
          <a:lstStyle>
            <a:lvl1pPr marL="288036" indent="-288036" algn="l" defTabSz="685800" rtl="0" eaLnBrk="1" latinLnBrk="0" hangingPunct="1">
              <a:lnSpc>
                <a:spcPct val="94000"/>
              </a:lnSpc>
              <a:spcBef>
                <a:spcPts val="750"/>
              </a:spcBef>
              <a:spcAft>
                <a:spcPts val="150"/>
              </a:spcAft>
              <a:buFont typeface="Franklin Gothic Book" panose="020B0503020102020204" pitchFamily="34" charset="0"/>
              <a:buChar char="■"/>
              <a:defRPr sz="2400" kern="1200" baseline="0">
                <a:solidFill>
                  <a:schemeClr val="tx2"/>
                </a:solidFill>
                <a:latin typeface="Syntax LT Std" panose="020D0502030503020204" pitchFamily="34" charset="0"/>
                <a:ea typeface="+mn-ea"/>
                <a:cs typeface="+mn-cs"/>
              </a:defRPr>
            </a:lvl1pPr>
            <a:lvl2pPr marL="6858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2000" i="1" kern="1200" baseline="0">
                <a:solidFill>
                  <a:schemeClr val="tx2"/>
                </a:solidFill>
                <a:latin typeface="Syntax LT Std" panose="020D0502030503020204" pitchFamily="34" charset="0"/>
                <a:ea typeface="+mn-ea"/>
                <a:cs typeface="+mn-cs"/>
              </a:defRPr>
            </a:lvl2pPr>
            <a:lvl3pPr marL="10287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800" kern="1200" baseline="0">
                <a:solidFill>
                  <a:schemeClr val="tx2"/>
                </a:solidFill>
                <a:latin typeface="Syntax LT Std" panose="020D0502030503020204" pitchFamily="34" charset="0"/>
                <a:ea typeface="+mn-ea"/>
                <a:cs typeface="+mn-cs"/>
              </a:defRPr>
            </a:lvl3pPr>
            <a:lvl4pPr marL="13716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500" i="1" kern="1200" baseline="0">
                <a:solidFill>
                  <a:schemeClr val="tx2"/>
                </a:solidFill>
                <a:latin typeface="Syntax LT Std" panose="020D0502030503020204" pitchFamily="34" charset="0"/>
                <a:ea typeface="+mn-ea"/>
                <a:cs typeface="+mn-cs"/>
              </a:defRPr>
            </a:lvl4pPr>
            <a:lvl5pPr marL="17145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350" kern="1200" baseline="0">
                <a:solidFill>
                  <a:schemeClr val="tx2"/>
                </a:solidFill>
                <a:latin typeface="Syntax LT Std" panose="020D0502030503020204" pitchFamily="34" charset="0"/>
                <a:ea typeface="+mn-ea"/>
                <a:cs typeface="+mn-cs"/>
              </a:defRPr>
            </a:lvl5pPr>
            <a:lvl6pPr marL="20574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200" i="1" kern="1200" baseline="0">
                <a:solidFill>
                  <a:schemeClr val="tx2"/>
                </a:solidFill>
                <a:latin typeface="+mn-lt"/>
                <a:ea typeface="+mn-ea"/>
                <a:cs typeface="+mn-cs"/>
              </a:defRPr>
            </a:lvl6pPr>
            <a:lvl7pPr marL="24003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7pPr>
            <a:lvl8pPr marL="27432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i="1" kern="1200" baseline="0">
                <a:solidFill>
                  <a:schemeClr val="tx2"/>
                </a:solidFill>
                <a:latin typeface="+mn-lt"/>
                <a:ea typeface="+mn-ea"/>
                <a:cs typeface="+mn-cs"/>
              </a:defRPr>
            </a:lvl8pPr>
            <a:lvl9pPr marL="30861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9pPr>
          </a:lstStyle>
          <a:p>
            <a:pPr>
              <a:spcAft>
                <a:spcPts val="1200"/>
              </a:spcAft>
              <a:buFont typeface="Arial" panose="020B0604020202020204" pitchFamily="34" charset="0"/>
              <a:buChar char="•"/>
            </a:pPr>
            <a:r>
              <a:rPr lang="en-GB" sz="2200" dirty="0"/>
              <a:t>Also known as the “Everwell hub”/”Adherence platform”</a:t>
            </a:r>
          </a:p>
          <a:p>
            <a:pPr>
              <a:buFont typeface="Arial" panose="020B0604020202020204" pitchFamily="34" charset="0"/>
              <a:buChar char="•"/>
            </a:pPr>
            <a:r>
              <a:rPr lang="en-GB" sz="2200" dirty="0"/>
              <a:t>Internet enabled web based patients adherence platform</a:t>
            </a:r>
          </a:p>
          <a:p>
            <a:pPr lvl="1">
              <a:spcAft>
                <a:spcPts val="600"/>
              </a:spcAft>
              <a:buFont typeface="Arial" panose="020B0604020202020204" pitchFamily="34" charset="0"/>
              <a:buChar char="•"/>
            </a:pPr>
            <a:r>
              <a:rPr lang="en-GB" sz="1800" dirty="0"/>
              <a:t>This is an online database that will be used to collect medication adherence and fidelity data and act as a broker for individualised care between patients and healthcare workers (HCWs).</a:t>
            </a:r>
          </a:p>
          <a:p>
            <a:pPr>
              <a:buFont typeface="Arial" panose="020B0604020202020204" pitchFamily="34" charset="0"/>
              <a:buChar char="•"/>
            </a:pPr>
            <a:r>
              <a:rPr lang="en-GB" sz="2200" dirty="0"/>
              <a:t>Through the adherence platform the HCW will be able to:</a:t>
            </a:r>
          </a:p>
          <a:p>
            <a:pPr lvl="1">
              <a:buFont typeface="Arial" panose="020B0604020202020204" pitchFamily="34" charset="0"/>
              <a:buChar char="•"/>
            </a:pPr>
            <a:r>
              <a:rPr lang="en-GB" sz="1800" dirty="0">
                <a:solidFill>
                  <a:schemeClr val="tx1">
                    <a:lumMod val="95000"/>
                    <a:lumOff val="5000"/>
                  </a:schemeClr>
                </a:solidFill>
              </a:rPr>
              <a:t>Obtain an overview of daily adherence and enrolment data</a:t>
            </a:r>
          </a:p>
          <a:p>
            <a:pPr lvl="1">
              <a:buFont typeface="Arial" panose="020B0604020202020204" pitchFamily="34" charset="0"/>
              <a:buChar char="•"/>
            </a:pPr>
            <a:r>
              <a:rPr lang="en-GB" sz="1800" dirty="0">
                <a:solidFill>
                  <a:schemeClr val="tx1">
                    <a:lumMod val="95000"/>
                    <a:lumOff val="5000"/>
                  </a:schemeClr>
                </a:solidFill>
              </a:rPr>
              <a:t>View individual patient adherence data</a:t>
            </a:r>
          </a:p>
          <a:p>
            <a:pPr lvl="1">
              <a:buFont typeface="Arial" panose="020B0604020202020204" pitchFamily="34" charset="0"/>
              <a:buChar char="•"/>
            </a:pPr>
            <a:r>
              <a:rPr lang="en-GB" sz="1800" dirty="0">
                <a:solidFill>
                  <a:schemeClr val="tx1">
                    <a:lumMod val="95000"/>
                    <a:lumOff val="5000"/>
                  </a:schemeClr>
                </a:solidFill>
              </a:rPr>
              <a:t>Follow-up on patients with missed doses and provide support</a:t>
            </a:r>
          </a:p>
          <a:p>
            <a:pPr>
              <a:spcBef>
                <a:spcPts val="1200"/>
              </a:spcBef>
              <a:buFont typeface="Arial" panose="020B0604020202020204" pitchFamily="34" charset="0"/>
              <a:buChar char="•"/>
            </a:pPr>
            <a:r>
              <a:rPr lang="en-GB" sz="2200" dirty="0"/>
              <a:t>Requirements for accessing the Everwell platform</a:t>
            </a:r>
          </a:p>
          <a:p>
            <a:pPr lvl="1"/>
            <a:r>
              <a:rPr lang="en-GB" sz="1800" dirty="0"/>
              <a:t>Username &amp; password</a:t>
            </a:r>
          </a:p>
          <a:p>
            <a:pPr lvl="1"/>
            <a:r>
              <a:rPr lang="en-GB" sz="1800" dirty="0"/>
              <a:t>Computer/android tablets</a:t>
            </a:r>
          </a:p>
          <a:p>
            <a:pPr lvl="1"/>
            <a:r>
              <a:rPr lang="en-GB" sz="1800" dirty="0"/>
              <a:t>Internet connectivity</a:t>
            </a:r>
          </a:p>
        </p:txBody>
      </p:sp>
    </p:spTree>
    <p:extLst>
      <p:ext uri="{BB962C8B-B14F-4D97-AF65-F5344CB8AC3E}">
        <p14:creationId xmlns:p14="http://schemas.microsoft.com/office/powerpoint/2010/main" val="30860248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3EF5EB67-A6D5-49EF-881E-1A4A99273423}"/>
              </a:ext>
            </a:extLst>
          </p:cNvPr>
          <p:cNvSpPr txBox="1">
            <a:spLocks/>
          </p:cNvSpPr>
          <p:nvPr/>
        </p:nvSpPr>
        <p:spPr>
          <a:xfrm>
            <a:off x="838200" y="382223"/>
            <a:ext cx="10515600" cy="607941"/>
          </a:xfrm>
          <a:prstGeom prst="rect">
            <a:avLst/>
          </a:prstGeom>
        </p:spPr>
        <p:txBody>
          <a:bodyPr>
            <a:normAutofit/>
          </a:bodyPr>
          <a:lstStyle>
            <a:lvl1pPr algn="l" defTabSz="685800" rtl="0" eaLnBrk="1" latinLnBrk="0" hangingPunct="1">
              <a:lnSpc>
                <a:spcPct val="89000"/>
              </a:lnSpc>
              <a:spcBef>
                <a:spcPct val="0"/>
              </a:spcBef>
              <a:buNone/>
              <a:defRPr sz="3300" kern="1200" baseline="0">
                <a:ln w="6350">
                  <a:noFill/>
                </a:ln>
                <a:solidFill>
                  <a:schemeClr val="tx1"/>
                </a:solidFill>
                <a:latin typeface="Syntax LT Std" panose="020D0502030503020204" pitchFamily="34" charset="0"/>
                <a:ea typeface="+mj-ea"/>
                <a:cs typeface="+mj-cs"/>
              </a:defRPr>
            </a:lvl1pPr>
          </a:lstStyle>
          <a:p>
            <a:pPr algn="ctr"/>
            <a:r>
              <a:rPr lang="en-US" dirty="0"/>
              <a:t>Overview of the Adherence Platform App and Dashboard</a:t>
            </a:r>
          </a:p>
        </p:txBody>
      </p:sp>
      <p:sp>
        <p:nvSpPr>
          <p:cNvPr id="3" name="AutoShape 2">
            <a:extLst>
              <a:ext uri="{FF2B5EF4-FFF2-40B4-BE49-F238E27FC236}">
                <a16:creationId xmlns:a16="http://schemas.microsoft.com/office/drawing/2014/main" id="{53272148-D8A9-4C9C-B58E-7A2C6B3CDE23}"/>
              </a:ext>
            </a:extLst>
          </p:cNvPr>
          <p:cNvSpPr>
            <a:spLocks noChangeAspect="1" noChangeArrowheads="1"/>
          </p:cNvSpPr>
          <p:nvPr/>
        </p:nvSpPr>
        <p:spPr bwMode="auto">
          <a:xfrm>
            <a:off x="5943600" y="3276600"/>
            <a:ext cx="304800" cy="304800"/>
          </a:xfrm>
          <a:prstGeom prst="rect">
            <a:avLst/>
          </a:prstGeom>
          <a:solidFill>
            <a:srgbClr val="4472C4"/>
          </a:solidFill>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PH">
              <a:latin typeface="Calibri" panose="020F0502020204030204" pitchFamily="34" charset="0"/>
              <a:cs typeface="Calibri" panose="020F0502020204030204" pitchFamily="34" charset="0"/>
            </a:endParaRPr>
          </a:p>
        </p:txBody>
      </p:sp>
      <p:sp>
        <p:nvSpPr>
          <p:cNvPr id="4" name="Title 2">
            <a:extLst>
              <a:ext uri="{FF2B5EF4-FFF2-40B4-BE49-F238E27FC236}">
                <a16:creationId xmlns:a16="http://schemas.microsoft.com/office/drawing/2014/main" id="{B2EDF96B-BBF6-4A2B-9861-FCD430D2BA4D}"/>
              </a:ext>
            </a:extLst>
          </p:cNvPr>
          <p:cNvSpPr txBox="1">
            <a:spLocks/>
          </p:cNvSpPr>
          <p:nvPr/>
        </p:nvSpPr>
        <p:spPr>
          <a:xfrm>
            <a:off x="838200" y="1338833"/>
            <a:ext cx="2732314" cy="607941"/>
          </a:xfrm>
          <a:prstGeom prst="rect">
            <a:avLst/>
          </a:prstGeom>
          <a:ln>
            <a:noFill/>
          </a:ln>
        </p:spPr>
        <p:txBody>
          <a:bodyPr vert="horz" lIns="91440" tIns="45720" rIns="91440" bIns="45720" rtlCol="0" anchor="t">
            <a:normAutofit/>
          </a:bodyPr>
          <a:lstStyle>
            <a:lvl1pPr algn="l" defTabSz="685800" rtl="0" eaLnBrk="1" latinLnBrk="0" hangingPunct="1">
              <a:lnSpc>
                <a:spcPct val="89000"/>
              </a:lnSpc>
              <a:spcBef>
                <a:spcPct val="0"/>
              </a:spcBef>
              <a:buNone/>
              <a:defRPr sz="3300" kern="1200" baseline="0">
                <a:ln w="6350">
                  <a:noFill/>
                </a:ln>
                <a:solidFill>
                  <a:schemeClr val="tx1"/>
                </a:solidFill>
                <a:latin typeface="Syntax LT Std" panose="020D0502030503020204" pitchFamily="34" charset="0"/>
                <a:ea typeface="+mj-ea"/>
                <a:cs typeface="+mj-cs"/>
              </a:defRPr>
            </a:lvl1pPr>
          </a:lstStyle>
          <a:p>
            <a:r>
              <a:rPr lang="en-US" sz="2800" dirty="0"/>
              <a:t>1. Mobile App</a:t>
            </a:r>
          </a:p>
        </p:txBody>
      </p:sp>
      <p:sp>
        <p:nvSpPr>
          <p:cNvPr id="5" name="Title 2">
            <a:extLst>
              <a:ext uri="{FF2B5EF4-FFF2-40B4-BE49-F238E27FC236}">
                <a16:creationId xmlns:a16="http://schemas.microsoft.com/office/drawing/2014/main" id="{DB25490B-7DA2-4984-801F-38BC56EE8E34}"/>
              </a:ext>
            </a:extLst>
          </p:cNvPr>
          <p:cNvSpPr txBox="1">
            <a:spLocks/>
          </p:cNvSpPr>
          <p:nvPr/>
        </p:nvSpPr>
        <p:spPr>
          <a:xfrm>
            <a:off x="9227931" y="1946774"/>
            <a:ext cx="3878131" cy="607941"/>
          </a:xfrm>
          <a:prstGeom prst="rect">
            <a:avLst/>
          </a:prstGeom>
          <a:ln>
            <a:noFill/>
          </a:ln>
        </p:spPr>
        <p:txBody>
          <a:bodyPr vert="horz" lIns="91440" tIns="45720" rIns="91440" bIns="45720" rtlCol="0" anchor="t">
            <a:normAutofit/>
          </a:bodyPr>
          <a:lstStyle>
            <a:lvl1pPr algn="l" defTabSz="685800" rtl="0" eaLnBrk="1" latinLnBrk="0" hangingPunct="1">
              <a:lnSpc>
                <a:spcPct val="89000"/>
              </a:lnSpc>
              <a:spcBef>
                <a:spcPct val="0"/>
              </a:spcBef>
              <a:buNone/>
              <a:defRPr sz="3300" kern="1200" baseline="0">
                <a:ln w="6350">
                  <a:noFill/>
                </a:ln>
                <a:solidFill>
                  <a:schemeClr val="tx1"/>
                </a:solidFill>
                <a:latin typeface="Syntax LT Std" panose="020D0502030503020204" pitchFamily="34" charset="0"/>
                <a:ea typeface="+mj-ea"/>
                <a:cs typeface="+mj-cs"/>
              </a:defRPr>
            </a:lvl1pPr>
          </a:lstStyle>
          <a:p>
            <a:r>
              <a:rPr lang="en-US" sz="1600" i="1" dirty="0">
                <a:solidFill>
                  <a:schemeClr val="accent6">
                    <a:lumMod val="50000"/>
                  </a:schemeClr>
                </a:solidFill>
              </a:rPr>
              <a:t>on Android Play Store</a:t>
            </a:r>
          </a:p>
        </p:txBody>
      </p:sp>
      <p:pic>
        <p:nvPicPr>
          <p:cNvPr id="6" name="Picture 5">
            <a:extLst>
              <a:ext uri="{FF2B5EF4-FFF2-40B4-BE49-F238E27FC236}">
                <a16:creationId xmlns:a16="http://schemas.microsoft.com/office/drawing/2014/main" id="{56F97EA5-1A92-4946-A04C-E59F29806584}"/>
              </a:ext>
            </a:extLst>
          </p:cNvPr>
          <p:cNvPicPr>
            <a:picLocks noChangeAspect="1"/>
          </p:cNvPicPr>
          <p:nvPr/>
        </p:nvPicPr>
        <p:blipFill>
          <a:blip r:embed="rId2"/>
          <a:stretch>
            <a:fillRect/>
          </a:stretch>
        </p:blipFill>
        <p:spPr>
          <a:xfrm>
            <a:off x="8749082" y="1278880"/>
            <a:ext cx="2946713" cy="727845"/>
          </a:xfrm>
          <a:prstGeom prst="rect">
            <a:avLst/>
          </a:prstGeom>
        </p:spPr>
      </p:pic>
      <p:pic>
        <p:nvPicPr>
          <p:cNvPr id="7" name="Picture 6">
            <a:extLst>
              <a:ext uri="{FF2B5EF4-FFF2-40B4-BE49-F238E27FC236}">
                <a16:creationId xmlns:a16="http://schemas.microsoft.com/office/drawing/2014/main" id="{836BACD4-A112-4D43-9C43-F7223EF96247}"/>
              </a:ext>
            </a:extLst>
          </p:cNvPr>
          <p:cNvPicPr>
            <a:picLocks noChangeAspect="1"/>
          </p:cNvPicPr>
          <p:nvPr/>
        </p:nvPicPr>
        <p:blipFill>
          <a:blip r:embed="rId3"/>
          <a:stretch>
            <a:fillRect/>
          </a:stretch>
        </p:blipFill>
        <p:spPr>
          <a:xfrm>
            <a:off x="4600471" y="1064567"/>
            <a:ext cx="3185593" cy="5576815"/>
          </a:xfrm>
          <a:prstGeom prst="rect">
            <a:avLst/>
          </a:prstGeom>
        </p:spPr>
      </p:pic>
      <p:sp>
        <p:nvSpPr>
          <p:cNvPr id="8" name="Rectangle 7">
            <a:extLst>
              <a:ext uri="{FF2B5EF4-FFF2-40B4-BE49-F238E27FC236}">
                <a16:creationId xmlns:a16="http://schemas.microsoft.com/office/drawing/2014/main" id="{BEF79924-0424-41AE-B905-7706BF007A85}"/>
              </a:ext>
            </a:extLst>
          </p:cNvPr>
          <p:cNvSpPr/>
          <p:nvPr/>
        </p:nvSpPr>
        <p:spPr>
          <a:xfrm>
            <a:off x="1291621" y="2295443"/>
            <a:ext cx="2278893" cy="607941"/>
          </a:xfrm>
          <a:prstGeom prst="rect">
            <a:avLst/>
          </a:prstGeom>
          <a:solidFill>
            <a:srgbClr val="4472C4"/>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latin typeface="Calibri" panose="020F0502020204030204" pitchFamily="34" charset="0"/>
                <a:cs typeface="Calibri" panose="020F0502020204030204" pitchFamily="34" charset="0"/>
              </a:rPr>
              <a:t>Register a patient on the platform</a:t>
            </a:r>
          </a:p>
        </p:txBody>
      </p:sp>
      <p:sp>
        <p:nvSpPr>
          <p:cNvPr id="9" name="Rectangle 8">
            <a:extLst>
              <a:ext uri="{FF2B5EF4-FFF2-40B4-BE49-F238E27FC236}">
                <a16:creationId xmlns:a16="http://schemas.microsoft.com/office/drawing/2014/main" id="{7D321CAC-936F-4C3B-A0B0-C3DE1443D677}"/>
              </a:ext>
            </a:extLst>
          </p:cNvPr>
          <p:cNvSpPr/>
          <p:nvPr/>
        </p:nvSpPr>
        <p:spPr>
          <a:xfrm>
            <a:off x="769615" y="3522937"/>
            <a:ext cx="2278893" cy="607941"/>
          </a:xfrm>
          <a:prstGeom prst="rect">
            <a:avLst/>
          </a:prstGeom>
          <a:solidFill>
            <a:srgbClr val="4472C4"/>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latin typeface="Calibri" panose="020F0502020204030204" pitchFamily="34" charset="0"/>
                <a:cs typeface="Calibri" panose="020F0502020204030204" pitchFamily="34" charset="0"/>
              </a:rPr>
              <a:t>List of patients currently on treatment</a:t>
            </a:r>
          </a:p>
        </p:txBody>
      </p:sp>
      <p:sp>
        <p:nvSpPr>
          <p:cNvPr id="10" name="Rectangle 9">
            <a:extLst>
              <a:ext uri="{FF2B5EF4-FFF2-40B4-BE49-F238E27FC236}">
                <a16:creationId xmlns:a16="http://schemas.microsoft.com/office/drawing/2014/main" id="{125B0CBE-6B78-4B7C-91DF-82D2ED28A1BC}"/>
              </a:ext>
            </a:extLst>
          </p:cNvPr>
          <p:cNvSpPr/>
          <p:nvPr/>
        </p:nvSpPr>
        <p:spPr>
          <a:xfrm>
            <a:off x="8324325" y="5031879"/>
            <a:ext cx="2278893" cy="607941"/>
          </a:xfrm>
          <a:prstGeom prst="rect">
            <a:avLst/>
          </a:prstGeom>
          <a:solidFill>
            <a:srgbClr val="4472C4"/>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latin typeface="Calibri" panose="020F0502020204030204" pitchFamily="34" charset="0"/>
                <a:cs typeface="Calibri" panose="020F0502020204030204" pitchFamily="34" charset="0"/>
              </a:rPr>
              <a:t>Additional counselling materials </a:t>
            </a:r>
            <a:r>
              <a:rPr lang="en-US" sz="1600" i="1" dirty="0">
                <a:latin typeface="Calibri" panose="020F0502020204030204" pitchFamily="34" charset="0"/>
                <a:cs typeface="Calibri" panose="020F0502020204030204" pitchFamily="34" charset="0"/>
              </a:rPr>
              <a:t>(coming soon)</a:t>
            </a:r>
          </a:p>
        </p:txBody>
      </p:sp>
      <p:sp>
        <p:nvSpPr>
          <p:cNvPr id="11" name="Rectangle 10">
            <a:extLst>
              <a:ext uri="{FF2B5EF4-FFF2-40B4-BE49-F238E27FC236}">
                <a16:creationId xmlns:a16="http://schemas.microsoft.com/office/drawing/2014/main" id="{9F0F7996-4457-4FF9-BC6C-77FC4C7B1957}"/>
              </a:ext>
            </a:extLst>
          </p:cNvPr>
          <p:cNvSpPr/>
          <p:nvPr/>
        </p:nvSpPr>
        <p:spPr>
          <a:xfrm>
            <a:off x="1291621" y="4835455"/>
            <a:ext cx="2278893" cy="607941"/>
          </a:xfrm>
          <a:prstGeom prst="rect">
            <a:avLst/>
          </a:prstGeom>
          <a:solidFill>
            <a:srgbClr val="4472C4"/>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dirty="0">
                <a:latin typeface="Calibri" panose="020F0502020204030204" pitchFamily="34" charset="0"/>
                <a:cs typeface="Calibri" panose="020F0502020204030204" pitchFamily="34" charset="0"/>
              </a:rPr>
              <a:t>List of patients with treatment outcome assigned</a:t>
            </a:r>
          </a:p>
        </p:txBody>
      </p:sp>
      <p:sp>
        <p:nvSpPr>
          <p:cNvPr id="12" name="Rectangle 11">
            <a:extLst>
              <a:ext uri="{FF2B5EF4-FFF2-40B4-BE49-F238E27FC236}">
                <a16:creationId xmlns:a16="http://schemas.microsoft.com/office/drawing/2014/main" id="{A9B99A63-7C8D-4427-BFD6-AA39C56715B4}"/>
              </a:ext>
            </a:extLst>
          </p:cNvPr>
          <p:cNvSpPr/>
          <p:nvPr/>
        </p:nvSpPr>
        <p:spPr>
          <a:xfrm>
            <a:off x="8324326" y="2630920"/>
            <a:ext cx="2278893" cy="607941"/>
          </a:xfrm>
          <a:prstGeom prst="rect">
            <a:avLst/>
          </a:prstGeom>
          <a:solidFill>
            <a:srgbClr val="4472C4"/>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latin typeface="Calibri" panose="020F0502020204030204" pitchFamily="34" charset="0"/>
                <a:cs typeface="Calibri" panose="020F0502020204030204" pitchFamily="34" charset="0"/>
              </a:rPr>
              <a:t>Patient search by name, ID, phone number</a:t>
            </a:r>
          </a:p>
        </p:txBody>
      </p:sp>
      <p:sp>
        <p:nvSpPr>
          <p:cNvPr id="13" name="Rectangle 12">
            <a:extLst>
              <a:ext uri="{FF2B5EF4-FFF2-40B4-BE49-F238E27FC236}">
                <a16:creationId xmlns:a16="http://schemas.microsoft.com/office/drawing/2014/main" id="{5791290C-A4B7-4C8D-8797-7459233D4A59}"/>
              </a:ext>
            </a:extLst>
          </p:cNvPr>
          <p:cNvSpPr/>
          <p:nvPr/>
        </p:nvSpPr>
        <p:spPr>
          <a:xfrm>
            <a:off x="8919947" y="3739792"/>
            <a:ext cx="2278893" cy="607941"/>
          </a:xfrm>
          <a:prstGeom prst="rect">
            <a:avLst/>
          </a:prstGeom>
          <a:solidFill>
            <a:srgbClr val="4472C4"/>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dirty="0">
                <a:latin typeface="Calibri" panose="020F0502020204030204" pitchFamily="34" charset="0"/>
                <a:cs typeface="Calibri" panose="020F0502020204030204" pitchFamily="34" charset="0"/>
              </a:rPr>
              <a:t>Automated reports of patients requiring follow-up</a:t>
            </a:r>
          </a:p>
        </p:txBody>
      </p:sp>
      <p:cxnSp>
        <p:nvCxnSpPr>
          <p:cNvPr id="14" name="Straight Arrow Connector 13">
            <a:extLst>
              <a:ext uri="{FF2B5EF4-FFF2-40B4-BE49-F238E27FC236}">
                <a16:creationId xmlns:a16="http://schemas.microsoft.com/office/drawing/2014/main" id="{EDE57EB2-6CA0-4014-9074-B0490551D75C}"/>
              </a:ext>
            </a:extLst>
          </p:cNvPr>
          <p:cNvCxnSpPr>
            <a:stCxn id="8" idx="3"/>
          </p:cNvCxnSpPr>
          <p:nvPr/>
        </p:nvCxnSpPr>
        <p:spPr>
          <a:xfrm flipV="1">
            <a:off x="3570514" y="2158409"/>
            <a:ext cx="1118444" cy="441005"/>
          </a:xfrm>
          <a:prstGeom prst="straightConnector1">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Straight Arrow Connector 14">
            <a:extLst>
              <a:ext uri="{FF2B5EF4-FFF2-40B4-BE49-F238E27FC236}">
                <a16:creationId xmlns:a16="http://schemas.microsoft.com/office/drawing/2014/main" id="{5732A014-B703-477E-B853-0A6E6352351F}"/>
              </a:ext>
            </a:extLst>
          </p:cNvPr>
          <p:cNvCxnSpPr>
            <a:cxnSpLocks/>
            <a:stCxn id="9" idx="3"/>
          </p:cNvCxnSpPr>
          <p:nvPr/>
        </p:nvCxnSpPr>
        <p:spPr>
          <a:xfrm flipV="1">
            <a:off x="3048508" y="3068858"/>
            <a:ext cx="1655889" cy="758050"/>
          </a:xfrm>
          <a:prstGeom prst="straightConnector1">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Arrow Connector 15">
            <a:extLst>
              <a:ext uri="{FF2B5EF4-FFF2-40B4-BE49-F238E27FC236}">
                <a16:creationId xmlns:a16="http://schemas.microsoft.com/office/drawing/2014/main" id="{7E275ED6-158A-4FF6-A9C1-8E16DD1A3ABA}"/>
              </a:ext>
            </a:extLst>
          </p:cNvPr>
          <p:cNvCxnSpPr>
            <a:cxnSpLocks/>
            <a:stCxn id="13" idx="1"/>
          </p:cNvCxnSpPr>
          <p:nvPr/>
        </p:nvCxnSpPr>
        <p:spPr>
          <a:xfrm flipH="1">
            <a:off x="7620062" y="4043763"/>
            <a:ext cx="1299885" cy="0"/>
          </a:xfrm>
          <a:prstGeom prst="straightConnector1">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Arrow Connector 16">
            <a:extLst>
              <a:ext uri="{FF2B5EF4-FFF2-40B4-BE49-F238E27FC236}">
                <a16:creationId xmlns:a16="http://schemas.microsoft.com/office/drawing/2014/main" id="{E365F5AF-20A5-4A2C-9E8A-F855148770DF}"/>
              </a:ext>
            </a:extLst>
          </p:cNvPr>
          <p:cNvCxnSpPr>
            <a:cxnSpLocks/>
            <a:stCxn id="12" idx="1"/>
          </p:cNvCxnSpPr>
          <p:nvPr/>
        </p:nvCxnSpPr>
        <p:spPr>
          <a:xfrm flipH="1" flipV="1">
            <a:off x="7503044" y="2554715"/>
            <a:ext cx="821282" cy="380176"/>
          </a:xfrm>
          <a:prstGeom prst="straightConnector1">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Arrow Connector 17">
            <a:extLst>
              <a:ext uri="{FF2B5EF4-FFF2-40B4-BE49-F238E27FC236}">
                <a16:creationId xmlns:a16="http://schemas.microsoft.com/office/drawing/2014/main" id="{A94566F0-DA24-490F-BCCD-60B27866D5CB}"/>
              </a:ext>
            </a:extLst>
          </p:cNvPr>
          <p:cNvCxnSpPr>
            <a:cxnSpLocks/>
            <a:stCxn id="11" idx="3"/>
          </p:cNvCxnSpPr>
          <p:nvPr/>
        </p:nvCxnSpPr>
        <p:spPr>
          <a:xfrm flipV="1">
            <a:off x="3570514" y="3607962"/>
            <a:ext cx="1118444" cy="1531464"/>
          </a:xfrm>
          <a:prstGeom prst="straightConnector1">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Straight Arrow Connector 18">
            <a:extLst>
              <a:ext uri="{FF2B5EF4-FFF2-40B4-BE49-F238E27FC236}">
                <a16:creationId xmlns:a16="http://schemas.microsoft.com/office/drawing/2014/main" id="{D7832C3B-E734-4CC1-AC7A-2D37F7A9894C}"/>
              </a:ext>
            </a:extLst>
          </p:cNvPr>
          <p:cNvCxnSpPr>
            <a:cxnSpLocks/>
            <a:stCxn id="10" idx="1"/>
          </p:cNvCxnSpPr>
          <p:nvPr/>
        </p:nvCxnSpPr>
        <p:spPr>
          <a:xfrm flipH="1" flipV="1">
            <a:off x="7620062" y="4592640"/>
            <a:ext cx="704263" cy="743210"/>
          </a:xfrm>
          <a:prstGeom prst="straightConnector1">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0541522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65CF0FC-0CCB-4107-9326-16E83B1921DC}"/>
              </a:ext>
            </a:extLst>
          </p:cNvPr>
          <p:cNvSpPr txBox="1">
            <a:spLocks/>
          </p:cNvSpPr>
          <p:nvPr/>
        </p:nvSpPr>
        <p:spPr>
          <a:xfrm>
            <a:off x="838200" y="382223"/>
            <a:ext cx="10515600" cy="607941"/>
          </a:xfrm>
          <a:prstGeom prst="rect">
            <a:avLst/>
          </a:prstGeom>
        </p:spPr>
        <p:txBody>
          <a:bodyPr>
            <a:normAutofit/>
          </a:bodyPr>
          <a:lstStyle>
            <a:lvl1pPr algn="l" defTabSz="685800" rtl="0" eaLnBrk="1" latinLnBrk="0" hangingPunct="1">
              <a:lnSpc>
                <a:spcPct val="89000"/>
              </a:lnSpc>
              <a:spcBef>
                <a:spcPct val="0"/>
              </a:spcBef>
              <a:buNone/>
              <a:defRPr sz="3300" kern="1200" baseline="0">
                <a:ln w="6350">
                  <a:noFill/>
                </a:ln>
                <a:solidFill>
                  <a:schemeClr val="tx1"/>
                </a:solidFill>
                <a:latin typeface="Syntax LT Std" panose="020D0502030503020204" pitchFamily="34" charset="0"/>
                <a:ea typeface="+mj-ea"/>
                <a:cs typeface="+mj-cs"/>
              </a:defRPr>
            </a:lvl1pPr>
          </a:lstStyle>
          <a:p>
            <a:pPr algn="ctr"/>
            <a:r>
              <a:rPr lang="en-US" dirty="0"/>
              <a:t>Overview of the Adherence Platform App and Dashboard</a:t>
            </a:r>
          </a:p>
        </p:txBody>
      </p:sp>
      <p:sp>
        <p:nvSpPr>
          <p:cNvPr id="3" name="AutoShape 2">
            <a:extLst>
              <a:ext uri="{FF2B5EF4-FFF2-40B4-BE49-F238E27FC236}">
                <a16:creationId xmlns:a16="http://schemas.microsoft.com/office/drawing/2014/main" id="{20CFEC02-771E-4B26-901F-FFEF917E828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PH"/>
          </a:p>
        </p:txBody>
      </p:sp>
      <p:sp>
        <p:nvSpPr>
          <p:cNvPr id="4" name="Title 2">
            <a:extLst>
              <a:ext uri="{FF2B5EF4-FFF2-40B4-BE49-F238E27FC236}">
                <a16:creationId xmlns:a16="http://schemas.microsoft.com/office/drawing/2014/main" id="{E54E3E20-2781-43A6-8F08-2A7D44B8AA2F}"/>
              </a:ext>
            </a:extLst>
          </p:cNvPr>
          <p:cNvSpPr txBox="1">
            <a:spLocks/>
          </p:cNvSpPr>
          <p:nvPr/>
        </p:nvSpPr>
        <p:spPr>
          <a:xfrm>
            <a:off x="268222" y="1208205"/>
            <a:ext cx="4646677" cy="607941"/>
          </a:xfrm>
          <a:prstGeom prst="rect">
            <a:avLst/>
          </a:prstGeom>
          <a:ln>
            <a:noFill/>
          </a:ln>
        </p:spPr>
        <p:txBody>
          <a:bodyPr vert="horz" lIns="91440" tIns="45720" rIns="91440" bIns="45720" rtlCol="0" anchor="t">
            <a:normAutofit fontScale="85000" lnSpcReduction="10000"/>
          </a:bodyPr>
          <a:lstStyle>
            <a:lvl1pPr algn="l" defTabSz="685800" rtl="0" eaLnBrk="1" latinLnBrk="0" hangingPunct="1">
              <a:lnSpc>
                <a:spcPct val="89000"/>
              </a:lnSpc>
              <a:spcBef>
                <a:spcPct val="0"/>
              </a:spcBef>
              <a:buNone/>
              <a:defRPr sz="3300" kern="1200" baseline="0">
                <a:ln w="6350">
                  <a:noFill/>
                </a:ln>
                <a:solidFill>
                  <a:schemeClr val="tx1"/>
                </a:solidFill>
                <a:latin typeface="Syntax LT Std" panose="020D0502030503020204" pitchFamily="34" charset="0"/>
                <a:ea typeface="+mj-ea"/>
                <a:cs typeface="+mj-cs"/>
              </a:defRPr>
            </a:lvl1pPr>
          </a:lstStyle>
          <a:p>
            <a:r>
              <a:rPr lang="en-US" sz="2800" dirty="0"/>
              <a:t>2. Adherence Platform Dashboard</a:t>
            </a:r>
          </a:p>
        </p:txBody>
      </p:sp>
      <p:pic>
        <p:nvPicPr>
          <p:cNvPr id="5" name="Picture 4">
            <a:extLst>
              <a:ext uri="{FF2B5EF4-FFF2-40B4-BE49-F238E27FC236}">
                <a16:creationId xmlns:a16="http://schemas.microsoft.com/office/drawing/2014/main" id="{4F5CEE32-1267-4010-A96F-D0EA2E2C0402}"/>
              </a:ext>
            </a:extLst>
          </p:cNvPr>
          <p:cNvPicPr>
            <a:picLocks noChangeAspect="1"/>
          </p:cNvPicPr>
          <p:nvPr/>
        </p:nvPicPr>
        <p:blipFill>
          <a:blip r:embed="rId2"/>
          <a:stretch>
            <a:fillRect/>
          </a:stretch>
        </p:blipFill>
        <p:spPr>
          <a:xfrm>
            <a:off x="3893979" y="1697068"/>
            <a:ext cx="8216504" cy="5078543"/>
          </a:xfrm>
          <a:prstGeom prst="rect">
            <a:avLst/>
          </a:prstGeom>
          <a:ln>
            <a:solidFill>
              <a:schemeClr val="accent5">
                <a:lumMod val="75000"/>
              </a:schemeClr>
            </a:solidFill>
          </a:ln>
        </p:spPr>
      </p:pic>
      <p:pic>
        <p:nvPicPr>
          <p:cNvPr id="6" name="Picture 5">
            <a:extLst>
              <a:ext uri="{FF2B5EF4-FFF2-40B4-BE49-F238E27FC236}">
                <a16:creationId xmlns:a16="http://schemas.microsoft.com/office/drawing/2014/main" id="{8AB98449-D8E5-48C4-BE72-8AE4C666A4D7}"/>
              </a:ext>
            </a:extLst>
          </p:cNvPr>
          <p:cNvPicPr>
            <a:picLocks noChangeAspect="1"/>
          </p:cNvPicPr>
          <p:nvPr/>
        </p:nvPicPr>
        <p:blipFill rotWithShape="1">
          <a:blip r:embed="rId2"/>
          <a:srcRect r="86622" b="62896"/>
          <a:stretch/>
        </p:blipFill>
        <p:spPr>
          <a:xfrm>
            <a:off x="559440" y="1816146"/>
            <a:ext cx="2609061" cy="4472496"/>
          </a:xfrm>
          <a:prstGeom prst="rect">
            <a:avLst/>
          </a:prstGeom>
          <a:ln>
            <a:solidFill>
              <a:schemeClr val="accent5">
                <a:lumMod val="75000"/>
              </a:schemeClr>
            </a:solidFill>
          </a:ln>
        </p:spPr>
      </p:pic>
      <p:cxnSp>
        <p:nvCxnSpPr>
          <p:cNvPr id="7" name="Straight Connector 6">
            <a:extLst>
              <a:ext uri="{FF2B5EF4-FFF2-40B4-BE49-F238E27FC236}">
                <a16:creationId xmlns:a16="http://schemas.microsoft.com/office/drawing/2014/main" id="{842D62E2-182C-4B1B-B77A-2DFB79ED4279}"/>
              </a:ext>
            </a:extLst>
          </p:cNvPr>
          <p:cNvCxnSpPr>
            <a:cxnSpLocks/>
          </p:cNvCxnSpPr>
          <p:nvPr/>
        </p:nvCxnSpPr>
        <p:spPr>
          <a:xfrm flipV="1">
            <a:off x="2965622" y="2075937"/>
            <a:ext cx="928357" cy="568409"/>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9091512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3" name="Rectangle 2">
            <a:extLst>
              <a:ext uri="{FF2B5EF4-FFF2-40B4-BE49-F238E27FC236}">
                <a16:creationId xmlns:a16="http://schemas.microsoft.com/office/drawing/2014/main" id="{E5B757AA-41FC-46F0-B6F9-BA7D0324C101}"/>
              </a:ext>
            </a:extLst>
          </p:cNvPr>
          <p:cNvSpPr/>
          <p:nvPr/>
        </p:nvSpPr>
        <p:spPr>
          <a:xfrm>
            <a:off x="9737124" y="5531745"/>
            <a:ext cx="2454876" cy="1326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66" name="Google Shape;166;p41"/>
          <p:cNvSpPr txBox="1"/>
          <p:nvPr/>
        </p:nvSpPr>
        <p:spPr>
          <a:xfrm>
            <a:off x="807631" y="6258180"/>
            <a:ext cx="9925913" cy="654910"/>
          </a:xfrm>
          <a:prstGeom prst="rect">
            <a:avLst/>
          </a:prstGeom>
          <a:noFill/>
          <a:ln>
            <a:noFill/>
          </a:ln>
        </p:spPr>
        <p:txBody>
          <a:bodyPr spcFirstLastPara="1" wrap="square" lIns="121900" tIns="60933" rIns="121900" bIns="60933" anchor="t" anchorCtr="0">
            <a:noAutofit/>
          </a:bodyPr>
          <a:lstStyle/>
          <a:p>
            <a:r>
              <a:rPr lang="en" sz="1600" dirty="0">
                <a:solidFill>
                  <a:srgbClr val="5B0F00"/>
                </a:solidFill>
                <a:latin typeface="Syntax LT Std" panose="020D0502030503020204" pitchFamily="34" charset="0"/>
                <a:ea typeface="Quattrocento Sans"/>
                <a:cs typeface="Quattrocento Sans"/>
                <a:sym typeface="Quattrocento Sans"/>
              </a:rPr>
              <a:t>You can use “Task Lists” to see which patients have missed doses. These are intended to serve as action points - to either follow up with a patient, or perform an action on the dashboard</a:t>
            </a:r>
            <a:endParaRPr sz="1600" dirty="0">
              <a:solidFill>
                <a:srgbClr val="5B0F00"/>
              </a:solidFill>
              <a:latin typeface="Syntax LT Std" panose="020D0502030503020204" pitchFamily="34" charset="0"/>
              <a:ea typeface="Quattrocento Sans"/>
              <a:cs typeface="Quattrocento Sans"/>
              <a:sym typeface="Quattrocento Sans"/>
            </a:endParaRPr>
          </a:p>
          <a:p>
            <a:endParaRPr sz="1600" dirty="0">
              <a:solidFill>
                <a:schemeClr val="dk1"/>
              </a:solidFill>
              <a:latin typeface="Syntax LT Std" panose="020D0502030503020204" pitchFamily="34" charset="0"/>
              <a:ea typeface="Quattrocento Sans"/>
              <a:cs typeface="Quattrocento Sans"/>
              <a:sym typeface="Quattrocento Sans"/>
            </a:endParaRPr>
          </a:p>
        </p:txBody>
      </p:sp>
      <p:sp>
        <p:nvSpPr>
          <p:cNvPr id="167" name="Google Shape;167;p41"/>
          <p:cNvSpPr txBox="1">
            <a:spLocks noGrp="1"/>
          </p:cNvSpPr>
          <p:nvPr>
            <p:ph type="title"/>
          </p:nvPr>
        </p:nvSpPr>
        <p:spPr>
          <a:xfrm>
            <a:off x="577100" y="260994"/>
            <a:ext cx="10972800" cy="776000"/>
          </a:xfrm>
          <a:prstGeom prst="rect">
            <a:avLst/>
          </a:prstGeom>
          <a:noFill/>
          <a:ln>
            <a:noFill/>
          </a:ln>
        </p:spPr>
        <p:txBody>
          <a:bodyPr spcFirstLastPara="1" vert="horz" wrap="square" lIns="121900" tIns="60933" rIns="121900" bIns="60933" rtlCol="0" anchor="ctr" anchorCtr="0">
            <a:noAutofit/>
          </a:bodyPr>
          <a:lstStyle/>
          <a:p>
            <a:pPr algn="l">
              <a:buSzPts val="3000"/>
            </a:pPr>
            <a:r>
              <a:rPr lang="en" sz="3200" dirty="0">
                <a:latin typeface="Syntax LT Std" panose="020D0502030503020204" pitchFamily="34" charset="0"/>
              </a:rPr>
              <a:t>Patient Monitoring through the Task Lists</a:t>
            </a:r>
            <a:endParaRPr sz="3200" dirty="0">
              <a:latin typeface="Syntax LT Std" panose="020D0502030503020204" pitchFamily="34" charset="0"/>
            </a:endParaRPr>
          </a:p>
        </p:txBody>
      </p:sp>
      <p:sp>
        <p:nvSpPr>
          <p:cNvPr id="168" name="Google Shape;168;p41"/>
          <p:cNvSpPr txBox="1">
            <a:spLocks noGrp="1"/>
          </p:cNvSpPr>
          <p:nvPr>
            <p:ph type="body" idx="1"/>
          </p:nvPr>
        </p:nvSpPr>
        <p:spPr>
          <a:xfrm>
            <a:off x="1577789" y="4611118"/>
            <a:ext cx="5101276" cy="737618"/>
          </a:xfrm>
          <a:prstGeom prst="rect">
            <a:avLst/>
          </a:prstGeom>
          <a:noFill/>
          <a:ln>
            <a:noFill/>
          </a:ln>
        </p:spPr>
        <p:txBody>
          <a:bodyPr spcFirstLastPara="1" vert="horz" wrap="square" lIns="121900" tIns="60933" rIns="121900" bIns="60933" rtlCol="0" anchor="t" anchorCtr="0">
            <a:noAutofit/>
          </a:bodyPr>
          <a:lstStyle/>
          <a:p>
            <a:pPr marL="152396" indent="0">
              <a:lnSpc>
                <a:spcPct val="115000"/>
              </a:lnSpc>
              <a:buSzPts val="1800"/>
              <a:buNone/>
            </a:pPr>
            <a:r>
              <a:rPr lang="en" sz="2267">
                <a:solidFill>
                  <a:srgbClr val="FFFFFF"/>
                </a:solidFill>
                <a:latin typeface="Syntax LT Std" panose="020D0502030503020204" pitchFamily="34" charset="0"/>
              </a:rPr>
              <a:t>Step 1 - Click on the ‘Patient engagement’</a:t>
            </a:r>
            <a:endParaRPr sz="2267">
              <a:solidFill>
                <a:srgbClr val="FFFFFF"/>
              </a:solidFill>
              <a:latin typeface="Syntax LT Std" panose="020D0502030503020204" pitchFamily="34" charset="0"/>
            </a:endParaRPr>
          </a:p>
          <a:p>
            <a:pPr marL="152396" indent="0">
              <a:lnSpc>
                <a:spcPct val="115000"/>
              </a:lnSpc>
              <a:buSzPts val="1800"/>
              <a:buNone/>
            </a:pPr>
            <a:endParaRPr sz="2267">
              <a:solidFill>
                <a:srgbClr val="FFFFFF"/>
              </a:solidFill>
              <a:latin typeface="Syntax LT Std" panose="020D0502030503020204" pitchFamily="34" charset="0"/>
            </a:endParaRPr>
          </a:p>
          <a:p>
            <a:pPr marL="152396" indent="0">
              <a:lnSpc>
                <a:spcPct val="115000"/>
              </a:lnSpc>
              <a:buSzPts val="1800"/>
              <a:buNone/>
            </a:pPr>
            <a:endParaRPr sz="2267">
              <a:solidFill>
                <a:srgbClr val="FFFFFF"/>
              </a:solidFill>
              <a:latin typeface="Syntax LT Std" panose="020D0502030503020204" pitchFamily="34" charset="0"/>
            </a:endParaRPr>
          </a:p>
        </p:txBody>
      </p:sp>
      <p:sp>
        <p:nvSpPr>
          <p:cNvPr id="169" name="Google Shape;169;p41"/>
          <p:cNvSpPr txBox="1">
            <a:spLocks noGrp="1"/>
          </p:cNvSpPr>
          <p:nvPr>
            <p:ph type="body" idx="1"/>
          </p:nvPr>
        </p:nvSpPr>
        <p:spPr>
          <a:xfrm>
            <a:off x="577100" y="5440409"/>
            <a:ext cx="10386977" cy="845645"/>
          </a:xfrm>
          <a:prstGeom prst="rect">
            <a:avLst/>
          </a:prstGeom>
          <a:solidFill>
            <a:srgbClr val="9CB9F3"/>
          </a:solidFill>
          <a:ln>
            <a:noFill/>
          </a:ln>
        </p:spPr>
        <p:txBody>
          <a:bodyPr spcFirstLastPara="1" vert="horz" wrap="square" lIns="121900" tIns="60933" rIns="121900" bIns="60933" rtlCol="0" anchor="t" anchorCtr="0">
            <a:noAutofit/>
          </a:bodyPr>
          <a:lstStyle/>
          <a:p>
            <a:pPr marL="0" indent="0">
              <a:lnSpc>
                <a:spcPct val="115000"/>
              </a:lnSpc>
              <a:buSzPts val="1800"/>
              <a:buNone/>
            </a:pPr>
            <a:r>
              <a:rPr lang="en" sz="1867">
                <a:solidFill>
                  <a:srgbClr val="000000"/>
                </a:solidFill>
                <a:latin typeface="Syntax LT Std" panose="020D0502030503020204" pitchFamily="34" charset="0"/>
              </a:rPr>
              <a:t>After selecting the ‘Task Lists’ option on the sidebar, you can choose one from the list of task lists that will appear to view the patients in that list</a:t>
            </a:r>
            <a:endParaRPr sz="1867">
              <a:solidFill>
                <a:srgbClr val="000000"/>
              </a:solidFill>
              <a:latin typeface="Syntax LT Std" panose="020D0502030503020204" pitchFamily="34" charset="0"/>
            </a:endParaRPr>
          </a:p>
        </p:txBody>
      </p:sp>
      <p:pic>
        <p:nvPicPr>
          <p:cNvPr id="170" name="Google Shape;170;p41"/>
          <p:cNvPicPr preferRelativeResize="0"/>
          <p:nvPr/>
        </p:nvPicPr>
        <p:blipFill rotWithShape="1">
          <a:blip r:embed="rId3" cstate="screen">
            <a:alphaModFix/>
            <a:extLst>
              <a:ext uri="{28A0092B-C50C-407E-A947-70E740481C1C}">
                <a14:useLocalDpi xmlns:a14="http://schemas.microsoft.com/office/drawing/2010/main"/>
              </a:ext>
            </a:extLst>
          </a:blip>
          <a:srcRect l="10478" t="8737" r="9038" b="9603"/>
          <a:stretch/>
        </p:blipFill>
        <p:spPr>
          <a:xfrm>
            <a:off x="598116" y="6435179"/>
            <a:ext cx="170900" cy="150456"/>
          </a:xfrm>
          <a:prstGeom prst="rect">
            <a:avLst/>
          </a:prstGeom>
          <a:noFill/>
          <a:ln>
            <a:noFill/>
          </a:ln>
        </p:spPr>
      </p:pic>
      <p:sp>
        <p:nvSpPr>
          <p:cNvPr id="173" name="Google Shape;173;p41"/>
          <p:cNvSpPr/>
          <p:nvPr/>
        </p:nvSpPr>
        <p:spPr>
          <a:xfrm>
            <a:off x="587100" y="1536699"/>
            <a:ext cx="10411100" cy="3600421"/>
          </a:xfrm>
          <a:prstGeom prst="rect">
            <a:avLst/>
          </a:prstGeom>
          <a:noFill/>
          <a:ln w="9525" cap="flat" cmpd="sng">
            <a:solidFill>
              <a:srgbClr val="9CB9F3"/>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yntax LT Std" panose="020D0502030503020204" pitchFamily="34" charset="0"/>
            </a:endParaRPr>
          </a:p>
        </p:txBody>
      </p:sp>
      <p:pic>
        <p:nvPicPr>
          <p:cNvPr id="2" name="Picture 1">
            <a:extLst>
              <a:ext uri="{FF2B5EF4-FFF2-40B4-BE49-F238E27FC236}">
                <a16:creationId xmlns:a16="http://schemas.microsoft.com/office/drawing/2014/main" id="{ED2CBA9F-DAB4-4B1F-BBE5-C712A7216F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961" y="1087184"/>
            <a:ext cx="4998375" cy="4131018"/>
          </a:xfrm>
          <a:prstGeom prst="rect">
            <a:avLst/>
          </a:prstGeom>
        </p:spPr>
      </p:pic>
      <p:pic>
        <p:nvPicPr>
          <p:cNvPr id="4" name="Picture 3">
            <a:extLst>
              <a:ext uri="{FF2B5EF4-FFF2-40B4-BE49-F238E27FC236}">
                <a16:creationId xmlns:a16="http://schemas.microsoft.com/office/drawing/2014/main" id="{8D66C742-3849-4368-B51B-CE0018304118}"/>
              </a:ext>
            </a:extLst>
          </p:cNvPr>
          <p:cNvPicPr>
            <a:picLocks noChangeAspect="1"/>
          </p:cNvPicPr>
          <p:nvPr/>
        </p:nvPicPr>
        <p:blipFill>
          <a:blip r:embed="rId5"/>
          <a:stretch>
            <a:fillRect/>
          </a:stretch>
        </p:blipFill>
        <p:spPr>
          <a:xfrm>
            <a:off x="7934726" y="1057879"/>
            <a:ext cx="2345479" cy="4170577"/>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82C656-13FC-42C1-A98D-D63D9D278DC8}"/>
              </a:ext>
            </a:extLst>
          </p:cNvPr>
          <p:cNvSpPr>
            <a:spLocks noGrp="1"/>
          </p:cNvSpPr>
          <p:nvPr>
            <p:ph type="title"/>
          </p:nvPr>
        </p:nvSpPr>
        <p:spPr>
          <a:xfrm>
            <a:off x="218041" y="476832"/>
            <a:ext cx="10612403" cy="607941"/>
          </a:xfrm>
        </p:spPr>
        <p:txBody>
          <a:bodyPr>
            <a:normAutofit/>
          </a:bodyPr>
          <a:lstStyle/>
          <a:p>
            <a:r>
              <a:rPr lang="en-US" sz="3600" dirty="0"/>
              <a:t>Generating Reports</a:t>
            </a:r>
          </a:p>
        </p:txBody>
      </p:sp>
      <p:sp>
        <p:nvSpPr>
          <p:cNvPr id="4" name="AutoShape 2">
            <a:extLst>
              <a:ext uri="{FF2B5EF4-FFF2-40B4-BE49-F238E27FC236}">
                <a16:creationId xmlns:a16="http://schemas.microsoft.com/office/drawing/2014/main" id="{9F4A39D9-F126-4E58-9FF7-A2D8A26DAA7E}"/>
              </a:ext>
            </a:extLst>
          </p:cNvPr>
          <p:cNvSpPr>
            <a:spLocks noChangeAspect="1" noChangeArrowheads="1"/>
          </p:cNvSpPr>
          <p:nvPr/>
        </p:nvSpPr>
        <p:spPr bwMode="auto">
          <a:xfrm>
            <a:off x="5725559" y="2955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PH"/>
          </a:p>
        </p:txBody>
      </p:sp>
      <p:pic>
        <p:nvPicPr>
          <p:cNvPr id="5" name="Picture 4">
            <a:extLst>
              <a:ext uri="{FF2B5EF4-FFF2-40B4-BE49-F238E27FC236}">
                <a16:creationId xmlns:a16="http://schemas.microsoft.com/office/drawing/2014/main" id="{F5C59E28-3898-4A83-A34E-0358FDEC1B0B}"/>
              </a:ext>
            </a:extLst>
          </p:cNvPr>
          <p:cNvPicPr>
            <a:picLocks noChangeAspect="1"/>
          </p:cNvPicPr>
          <p:nvPr/>
        </p:nvPicPr>
        <p:blipFill>
          <a:blip r:embed="rId3"/>
          <a:stretch>
            <a:fillRect/>
          </a:stretch>
        </p:blipFill>
        <p:spPr>
          <a:xfrm>
            <a:off x="218041" y="1497495"/>
            <a:ext cx="10274513" cy="4181260"/>
          </a:xfrm>
          <a:prstGeom prst="rect">
            <a:avLst/>
          </a:prstGeom>
        </p:spPr>
      </p:pic>
      <p:sp>
        <p:nvSpPr>
          <p:cNvPr id="2" name="Oval 1">
            <a:extLst>
              <a:ext uri="{FF2B5EF4-FFF2-40B4-BE49-F238E27FC236}">
                <a16:creationId xmlns:a16="http://schemas.microsoft.com/office/drawing/2014/main" id="{6FF9C54E-B798-4258-A8A0-1A9F8AC9990B}"/>
              </a:ext>
            </a:extLst>
          </p:cNvPr>
          <p:cNvSpPr/>
          <p:nvPr/>
        </p:nvSpPr>
        <p:spPr>
          <a:xfrm>
            <a:off x="2106892" y="2600971"/>
            <a:ext cx="8468464" cy="27475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1713082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82C656-13FC-42C1-A98D-D63D9D278DC8}"/>
              </a:ext>
            </a:extLst>
          </p:cNvPr>
          <p:cNvSpPr>
            <a:spLocks noGrp="1"/>
          </p:cNvSpPr>
          <p:nvPr>
            <p:ph type="title"/>
          </p:nvPr>
        </p:nvSpPr>
        <p:spPr>
          <a:xfrm>
            <a:off x="838200" y="493935"/>
            <a:ext cx="10515600" cy="607941"/>
          </a:xfrm>
        </p:spPr>
        <p:txBody>
          <a:bodyPr>
            <a:normAutofit/>
          </a:bodyPr>
          <a:lstStyle/>
          <a:p>
            <a:r>
              <a:rPr lang="en-US" sz="3600" dirty="0"/>
              <a:t>Example: Patient Detailed Reports</a:t>
            </a:r>
          </a:p>
        </p:txBody>
      </p:sp>
      <p:sp>
        <p:nvSpPr>
          <p:cNvPr id="4" name="AutoShape 2">
            <a:extLst>
              <a:ext uri="{FF2B5EF4-FFF2-40B4-BE49-F238E27FC236}">
                <a16:creationId xmlns:a16="http://schemas.microsoft.com/office/drawing/2014/main" id="{9F4A39D9-F126-4E58-9FF7-A2D8A26DAA7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PH"/>
          </a:p>
        </p:txBody>
      </p:sp>
      <p:sp>
        <p:nvSpPr>
          <p:cNvPr id="2" name="Rectangle 1">
            <a:extLst>
              <a:ext uri="{FF2B5EF4-FFF2-40B4-BE49-F238E27FC236}">
                <a16:creationId xmlns:a16="http://schemas.microsoft.com/office/drawing/2014/main" id="{A1B887AE-299D-4303-81EA-C89243EDB5FD}"/>
              </a:ext>
            </a:extLst>
          </p:cNvPr>
          <p:cNvSpPr/>
          <p:nvPr/>
        </p:nvSpPr>
        <p:spPr>
          <a:xfrm>
            <a:off x="9687697" y="5130955"/>
            <a:ext cx="2409568" cy="15693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B35D74A-C15D-4F7E-9945-50ED0C386B5C}"/>
              </a:ext>
            </a:extLst>
          </p:cNvPr>
          <p:cNvPicPr>
            <a:picLocks noChangeAspect="1"/>
          </p:cNvPicPr>
          <p:nvPr/>
        </p:nvPicPr>
        <p:blipFill>
          <a:blip r:embed="rId3"/>
          <a:stretch>
            <a:fillRect/>
          </a:stretch>
        </p:blipFill>
        <p:spPr>
          <a:xfrm>
            <a:off x="182459" y="1548882"/>
            <a:ext cx="11827082" cy="4366727"/>
          </a:xfrm>
          <a:prstGeom prst="rect">
            <a:avLst/>
          </a:prstGeom>
        </p:spPr>
      </p:pic>
    </p:spTree>
    <p:extLst>
      <p:ext uri="{BB962C8B-B14F-4D97-AF65-F5344CB8AC3E}">
        <p14:creationId xmlns:p14="http://schemas.microsoft.com/office/powerpoint/2010/main" val="30348533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0FEDB-8EE4-4D73-8021-9159B8C75F79}"/>
              </a:ext>
            </a:extLst>
          </p:cNvPr>
          <p:cNvSpPr txBox="1">
            <a:spLocks/>
          </p:cNvSpPr>
          <p:nvPr/>
        </p:nvSpPr>
        <p:spPr>
          <a:xfrm>
            <a:off x="1143000" y="331534"/>
            <a:ext cx="9829800" cy="585352"/>
          </a:xfrm>
          <a:prstGeom prst="rect">
            <a:avLst/>
          </a:prstGeom>
        </p:spPr>
        <p:txBody>
          <a:bodyPr>
            <a:normAutofit fontScale="97500"/>
          </a:bodyPr>
          <a:lstStyle>
            <a:lvl1pPr algn="l" defTabSz="685800" rtl="0" eaLnBrk="1" latinLnBrk="0" hangingPunct="1">
              <a:lnSpc>
                <a:spcPct val="89000"/>
              </a:lnSpc>
              <a:spcBef>
                <a:spcPct val="0"/>
              </a:spcBef>
              <a:buNone/>
              <a:defRPr sz="3300" kern="1200" baseline="0">
                <a:ln w="6350">
                  <a:noFill/>
                </a:ln>
                <a:solidFill>
                  <a:schemeClr val="tx1"/>
                </a:solidFill>
                <a:latin typeface="Syntax LT Std" panose="020D0502030503020204" pitchFamily="34" charset="0"/>
                <a:ea typeface="+mj-ea"/>
                <a:cs typeface="+mj-cs"/>
              </a:defRPr>
            </a:lvl1pPr>
          </a:lstStyle>
          <a:p>
            <a:r>
              <a:rPr lang="en-US" sz="3600" dirty="0">
                <a:cs typeface="Arial"/>
              </a:rPr>
              <a:t>Digital Adherence Technology: Workflow - Summary</a:t>
            </a:r>
          </a:p>
        </p:txBody>
      </p:sp>
      <p:grpSp>
        <p:nvGrpSpPr>
          <p:cNvPr id="3" name="Group 2">
            <a:extLst>
              <a:ext uri="{FF2B5EF4-FFF2-40B4-BE49-F238E27FC236}">
                <a16:creationId xmlns:a16="http://schemas.microsoft.com/office/drawing/2014/main" id="{7E4B1A5F-57A5-4E6F-B42C-18D26E27EDE6}"/>
              </a:ext>
            </a:extLst>
          </p:cNvPr>
          <p:cNvGrpSpPr/>
          <p:nvPr/>
        </p:nvGrpSpPr>
        <p:grpSpPr>
          <a:xfrm>
            <a:off x="900114" y="1417681"/>
            <a:ext cx="10315574" cy="4568782"/>
            <a:chOff x="1710682" y="1417681"/>
            <a:chExt cx="8897487" cy="5211840"/>
          </a:xfrm>
        </p:grpSpPr>
        <p:pic>
          <p:nvPicPr>
            <p:cNvPr id="4" name="Shape 47">
              <a:extLst>
                <a:ext uri="{FF2B5EF4-FFF2-40B4-BE49-F238E27FC236}">
                  <a16:creationId xmlns:a16="http://schemas.microsoft.com/office/drawing/2014/main" id="{82266826-1152-4FDA-8BFC-E88BBA4ACE62}"/>
                </a:ext>
              </a:extLst>
            </p:cNvPr>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8146500" y="1417681"/>
              <a:ext cx="2036751" cy="1242605"/>
            </a:xfrm>
            <a:prstGeom prst="rect">
              <a:avLst/>
            </a:prstGeom>
            <a:noFill/>
            <a:ln>
              <a:noFill/>
            </a:ln>
          </p:spPr>
        </p:pic>
        <p:sp>
          <p:nvSpPr>
            <p:cNvPr id="5" name="Shape 52">
              <a:extLst>
                <a:ext uri="{FF2B5EF4-FFF2-40B4-BE49-F238E27FC236}">
                  <a16:creationId xmlns:a16="http://schemas.microsoft.com/office/drawing/2014/main" id="{00E6F7F4-BB9D-4BC3-9EB0-C6D21027B5E0}"/>
                </a:ext>
              </a:extLst>
            </p:cNvPr>
            <p:cNvSpPr txBox="1"/>
            <p:nvPr/>
          </p:nvSpPr>
          <p:spPr>
            <a:xfrm>
              <a:off x="8044643" y="2685133"/>
              <a:ext cx="2563526" cy="1125096"/>
            </a:xfrm>
            <a:prstGeom prst="rect">
              <a:avLst/>
            </a:prstGeom>
            <a:noFill/>
            <a:ln>
              <a:noFill/>
            </a:ln>
          </p:spPr>
          <p:txBody>
            <a:bodyPr lIns="68569" tIns="68569" rIns="68569" bIns="68569" anchor="t" anchorCtr="0">
              <a:noAutofit/>
            </a:bodyPr>
            <a:lstStyle/>
            <a:p>
              <a:pPr algn="ctr"/>
              <a:r>
                <a:rPr lang="en-US" b="1" dirty="0">
                  <a:latin typeface="Arial"/>
                  <a:cs typeface="Arial"/>
                </a:rPr>
                <a:t>Medical evaluation for evidence of TB</a:t>
              </a:r>
            </a:p>
          </p:txBody>
        </p:sp>
        <p:sp>
          <p:nvSpPr>
            <p:cNvPr id="6" name="Shape 53">
              <a:extLst>
                <a:ext uri="{FF2B5EF4-FFF2-40B4-BE49-F238E27FC236}">
                  <a16:creationId xmlns:a16="http://schemas.microsoft.com/office/drawing/2014/main" id="{F1CDA24D-959F-4C8D-A3E8-2D1E1DA39FF1}"/>
                </a:ext>
              </a:extLst>
            </p:cNvPr>
            <p:cNvSpPr txBox="1"/>
            <p:nvPr/>
          </p:nvSpPr>
          <p:spPr>
            <a:xfrm>
              <a:off x="1713856" y="2780907"/>
              <a:ext cx="3273912" cy="1568441"/>
            </a:xfrm>
            <a:prstGeom prst="rect">
              <a:avLst/>
            </a:prstGeom>
            <a:noFill/>
            <a:ln>
              <a:noFill/>
            </a:ln>
          </p:spPr>
          <p:txBody>
            <a:bodyPr lIns="68569" tIns="68569" rIns="68569" bIns="68569" anchor="t" anchorCtr="0">
              <a:noAutofit/>
            </a:bodyPr>
            <a:lstStyle/>
            <a:p>
              <a:pPr algn="ctr"/>
              <a:r>
                <a:rPr lang="en" b="1" dirty="0">
                  <a:latin typeface="Arial"/>
                  <a:cs typeface="Arial"/>
                </a:rPr>
                <a:t>Patient visits Facility with symptoms of TB</a:t>
              </a:r>
              <a:endParaRPr lang="en-US" b="1" dirty="0">
                <a:latin typeface="Arial"/>
                <a:cs typeface="Arial"/>
              </a:endParaRPr>
            </a:p>
            <a:p>
              <a:pPr algn="ctr"/>
              <a:r>
                <a:rPr lang="en-US" sz="1400" b="1" i="1" dirty="0">
                  <a:latin typeface="Arial"/>
                  <a:cs typeface="Arial"/>
                </a:rPr>
                <a:t>   Cough, Fever, Night sweats, Weight loss</a:t>
              </a:r>
              <a:endParaRPr lang="en" sz="1400" b="1" i="1" dirty="0">
                <a:latin typeface="Arial"/>
                <a:cs typeface="Arial"/>
              </a:endParaRPr>
            </a:p>
          </p:txBody>
        </p:sp>
        <p:sp>
          <p:nvSpPr>
            <p:cNvPr id="7" name="Shape 54">
              <a:extLst>
                <a:ext uri="{FF2B5EF4-FFF2-40B4-BE49-F238E27FC236}">
                  <a16:creationId xmlns:a16="http://schemas.microsoft.com/office/drawing/2014/main" id="{E55B1D8E-C88D-4477-AA74-A775B995ED4F}"/>
                </a:ext>
              </a:extLst>
            </p:cNvPr>
            <p:cNvSpPr txBox="1"/>
            <p:nvPr/>
          </p:nvSpPr>
          <p:spPr>
            <a:xfrm>
              <a:off x="7544152" y="5735644"/>
              <a:ext cx="1886722" cy="788141"/>
            </a:xfrm>
            <a:prstGeom prst="rect">
              <a:avLst/>
            </a:prstGeom>
            <a:noFill/>
            <a:ln>
              <a:noFill/>
            </a:ln>
          </p:spPr>
          <p:txBody>
            <a:bodyPr lIns="68569" tIns="68569" rIns="68569" bIns="68569" anchor="t" anchorCtr="0">
              <a:noAutofit/>
            </a:bodyPr>
            <a:lstStyle/>
            <a:p>
              <a:pPr algn="ctr"/>
              <a:r>
                <a:rPr lang="en-US" b="1" dirty="0">
                  <a:latin typeface="Arial"/>
                  <a:cs typeface="Arial"/>
                </a:rPr>
                <a:t>Patient </a:t>
              </a:r>
              <a:r>
                <a:rPr lang="en" b="1" dirty="0">
                  <a:latin typeface="Arial"/>
                  <a:cs typeface="Arial"/>
                </a:rPr>
                <a:t>identified </a:t>
              </a:r>
              <a:r>
                <a:rPr lang="en-US" b="1" dirty="0">
                  <a:latin typeface="Arial"/>
                  <a:cs typeface="Arial"/>
                </a:rPr>
                <a:t>positive for TB</a:t>
              </a:r>
              <a:r>
                <a:rPr lang="en" b="1" dirty="0">
                  <a:latin typeface="Arial"/>
                  <a:cs typeface="Arial"/>
                </a:rPr>
                <a:t> </a:t>
              </a:r>
            </a:p>
          </p:txBody>
        </p:sp>
        <p:sp>
          <p:nvSpPr>
            <p:cNvPr id="8" name="Shape 55">
              <a:extLst>
                <a:ext uri="{FF2B5EF4-FFF2-40B4-BE49-F238E27FC236}">
                  <a16:creationId xmlns:a16="http://schemas.microsoft.com/office/drawing/2014/main" id="{5B0F0A20-947E-4B14-8543-3F2FA3CD5069}"/>
                </a:ext>
              </a:extLst>
            </p:cNvPr>
            <p:cNvSpPr txBox="1"/>
            <p:nvPr/>
          </p:nvSpPr>
          <p:spPr>
            <a:xfrm>
              <a:off x="4165508" y="5735644"/>
              <a:ext cx="2967465" cy="893877"/>
            </a:xfrm>
            <a:prstGeom prst="rect">
              <a:avLst/>
            </a:prstGeom>
            <a:noFill/>
            <a:ln>
              <a:noFill/>
            </a:ln>
          </p:spPr>
          <p:txBody>
            <a:bodyPr lIns="68569" tIns="68569" rIns="68569" bIns="68569" anchor="t" anchorCtr="0">
              <a:noAutofit/>
            </a:bodyPr>
            <a:lstStyle/>
            <a:p>
              <a:pPr algn="ctr"/>
              <a:r>
                <a:rPr lang="en-US" b="1" dirty="0">
                  <a:latin typeface="Arial"/>
                  <a:cs typeface="Arial"/>
                </a:rPr>
                <a:t>Patient registered on </a:t>
              </a:r>
              <a:r>
                <a:rPr lang="en-US" b="1" dirty="0" err="1">
                  <a:latin typeface="Arial"/>
                  <a:cs typeface="Arial"/>
                </a:rPr>
                <a:t>Everwell</a:t>
              </a:r>
              <a:r>
                <a:rPr lang="en-US" b="1" dirty="0">
                  <a:latin typeface="Arial"/>
                  <a:cs typeface="Arial"/>
                </a:rPr>
                <a:t> platform and counseled on adherence </a:t>
              </a:r>
              <a:endParaRPr lang="en" b="1" dirty="0">
                <a:latin typeface="Arial"/>
                <a:cs typeface="Arial"/>
              </a:endParaRPr>
            </a:p>
            <a:p>
              <a:endParaRPr lang="en" b="1" dirty="0">
                <a:latin typeface="Arial"/>
                <a:cs typeface="Arial"/>
              </a:endParaRPr>
            </a:p>
          </p:txBody>
        </p:sp>
        <p:pic>
          <p:nvPicPr>
            <p:cNvPr id="9" name="Picture 8">
              <a:extLst>
                <a:ext uri="{FF2B5EF4-FFF2-40B4-BE49-F238E27FC236}">
                  <a16:creationId xmlns:a16="http://schemas.microsoft.com/office/drawing/2014/main" id="{6AAA3B54-18B6-4A01-8B42-EC50DDE8834A}"/>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tretch>
              <a:fillRect/>
            </a:stretch>
          </p:blipFill>
          <p:spPr>
            <a:xfrm>
              <a:off x="3392474" y="1613247"/>
              <a:ext cx="1751201" cy="988582"/>
            </a:xfrm>
            <a:prstGeom prst="rect">
              <a:avLst/>
            </a:prstGeom>
          </p:spPr>
        </p:pic>
        <p:cxnSp>
          <p:nvCxnSpPr>
            <p:cNvPr id="10" name="Straight Arrow Connector 9">
              <a:extLst>
                <a:ext uri="{FF2B5EF4-FFF2-40B4-BE49-F238E27FC236}">
                  <a16:creationId xmlns:a16="http://schemas.microsoft.com/office/drawing/2014/main" id="{77A9DCAC-CD6B-4820-988C-C709CFF34AD7}"/>
                </a:ext>
              </a:extLst>
            </p:cNvPr>
            <p:cNvCxnSpPr>
              <a:cxnSpLocks/>
            </p:cNvCxnSpPr>
            <p:nvPr/>
          </p:nvCxnSpPr>
          <p:spPr>
            <a:xfrm>
              <a:off x="5266006" y="2378647"/>
              <a:ext cx="2547590" cy="0"/>
            </a:xfrm>
            <a:prstGeom prst="straightConnector1">
              <a:avLst/>
            </a:prstGeom>
            <a:ln w="57150" cmpd="sng">
              <a:solidFill>
                <a:srgbClr val="00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CA021A2D-9EA6-4BF9-92E5-D0A81E2969F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01770" y="3810229"/>
              <a:ext cx="913944" cy="2046228"/>
            </a:xfrm>
            <a:prstGeom prst="rect">
              <a:avLst/>
            </a:prstGeom>
          </p:spPr>
        </p:pic>
        <p:cxnSp>
          <p:nvCxnSpPr>
            <p:cNvPr id="12" name="Straight Arrow Connector 11">
              <a:extLst>
                <a:ext uri="{FF2B5EF4-FFF2-40B4-BE49-F238E27FC236}">
                  <a16:creationId xmlns:a16="http://schemas.microsoft.com/office/drawing/2014/main" id="{0708578B-46B6-413C-9C0D-BD6FA0E7B9F9}"/>
                </a:ext>
              </a:extLst>
            </p:cNvPr>
            <p:cNvCxnSpPr/>
            <p:nvPr/>
          </p:nvCxnSpPr>
          <p:spPr>
            <a:xfrm flipH="1">
              <a:off x="6308674" y="5021307"/>
              <a:ext cx="1074571" cy="0"/>
            </a:xfrm>
            <a:prstGeom prst="straightConnector1">
              <a:avLst/>
            </a:prstGeom>
            <a:ln w="57150" cmpd="sng">
              <a:solidFill>
                <a:srgbClr val="00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grpSp>
          <p:nvGrpSpPr>
            <p:cNvPr id="13" name="Group 12">
              <a:extLst>
                <a:ext uri="{FF2B5EF4-FFF2-40B4-BE49-F238E27FC236}">
                  <a16:creationId xmlns:a16="http://schemas.microsoft.com/office/drawing/2014/main" id="{A186F84D-F296-4638-9015-847068DB68D8}"/>
                </a:ext>
              </a:extLst>
            </p:cNvPr>
            <p:cNvGrpSpPr/>
            <p:nvPr/>
          </p:nvGrpSpPr>
          <p:grpSpPr>
            <a:xfrm>
              <a:off x="8970916" y="3771610"/>
              <a:ext cx="960613" cy="1195838"/>
              <a:chOff x="6066227" y="3600132"/>
              <a:chExt cx="540224" cy="778055"/>
            </a:xfrm>
          </p:grpSpPr>
          <p:cxnSp>
            <p:nvCxnSpPr>
              <p:cNvPr id="22" name="Straight Connector 21">
                <a:extLst>
                  <a:ext uri="{FF2B5EF4-FFF2-40B4-BE49-F238E27FC236}">
                    <a16:creationId xmlns:a16="http://schemas.microsoft.com/office/drawing/2014/main" id="{EF5A2EEB-2B8A-4B8A-BFB0-9B3784CB37C6}"/>
                  </a:ext>
                </a:extLst>
              </p:cNvPr>
              <p:cNvCxnSpPr/>
              <p:nvPr/>
            </p:nvCxnSpPr>
            <p:spPr>
              <a:xfrm>
                <a:off x="6606451" y="3600132"/>
                <a:ext cx="0" cy="778055"/>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17831CFA-DEA3-4CF6-8D89-421D9AE3BDB8}"/>
                  </a:ext>
                </a:extLst>
              </p:cNvPr>
              <p:cNvCxnSpPr/>
              <p:nvPr/>
            </p:nvCxnSpPr>
            <p:spPr>
              <a:xfrm flipH="1">
                <a:off x="6066227" y="4378187"/>
                <a:ext cx="540224" cy="0"/>
              </a:xfrm>
              <a:prstGeom prst="straightConnector1">
                <a:avLst/>
              </a:prstGeom>
              <a:ln w="57150" cmpd="sng">
                <a:solidFill>
                  <a:srgbClr val="00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14" name="Shape 53">
              <a:extLst>
                <a:ext uri="{FF2B5EF4-FFF2-40B4-BE49-F238E27FC236}">
                  <a16:creationId xmlns:a16="http://schemas.microsoft.com/office/drawing/2014/main" id="{C8201EEF-867C-4624-BAFF-104565A6F02B}"/>
                </a:ext>
              </a:extLst>
            </p:cNvPr>
            <p:cNvSpPr txBox="1"/>
            <p:nvPr/>
          </p:nvSpPr>
          <p:spPr>
            <a:xfrm>
              <a:off x="5581456" y="2624130"/>
              <a:ext cx="2232141" cy="1075324"/>
            </a:xfrm>
            <a:prstGeom prst="rect">
              <a:avLst/>
            </a:prstGeom>
            <a:noFill/>
            <a:ln>
              <a:noFill/>
            </a:ln>
          </p:spPr>
          <p:txBody>
            <a:bodyPr lIns="68569" tIns="68569" rIns="68569" bIns="68569" anchor="t" anchorCtr="0">
              <a:noAutofit/>
            </a:bodyPr>
            <a:lstStyle/>
            <a:p>
              <a:r>
                <a:rPr lang="en-US" b="1" dirty="0">
                  <a:latin typeface="Arial"/>
                  <a:cs typeface="Arial"/>
                </a:rPr>
                <a:t>Patient’s sputum is sent for testing</a:t>
              </a:r>
              <a:endParaRPr lang="en" b="1" i="1" dirty="0">
                <a:latin typeface="Arial"/>
                <a:cs typeface="Arial"/>
              </a:endParaRPr>
            </a:p>
          </p:txBody>
        </p:sp>
        <p:pic>
          <p:nvPicPr>
            <p:cNvPr id="15" name="Picture 14">
              <a:extLst>
                <a:ext uri="{FF2B5EF4-FFF2-40B4-BE49-F238E27FC236}">
                  <a16:creationId xmlns:a16="http://schemas.microsoft.com/office/drawing/2014/main" id="{5215B71D-3B91-4433-8011-284D6B4EC3F7}"/>
                </a:ext>
              </a:extLst>
            </p:cNvPr>
            <p:cNvPicPr>
              <a:picLocks noChangeAspect="1"/>
            </p:cNvPicPr>
            <p:nvPr/>
          </p:nvPicPr>
          <p:blipFill>
            <a:blip r:embed="rId6" cstate="screen">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a:ext>
              </a:extLst>
            </a:blip>
            <a:stretch>
              <a:fillRect/>
            </a:stretch>
          </p:blipFill>
          <p:spPr>
            <a:xfrm>
              <a:off x="6222781" y="1619527"/>
              <a:ext cx="623177" cy="651505"/>
            </a:xfrm>
            <a:prstGeom prst="rect">
              <a:avLst/>
            </a:prstGeom>
          </p:spPr>
        </p:pic>
        <p:pic>
          <p:nvPicPr>
            <p:cNvPr id="16" name="Picture 15">
              <a:extLst>
                <a:ext uri="{FF2B5EF4-FFF2-40B4-BE49-F238E27FC236}">
                  <a16:creationId xmlns:a16="http://schemas.microsoft.com/office/drawing/2014/main" id="{B8E49CEF-1F05-412E-8C01-8D09A814346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27472" y="4620388"/>
              <a:ext cx="1552117" cy="801837"/>
            </a:xfrm>
            <a:prstGeom prst="rect">
              <a:avLst/>
            </a:prstGeom>
          </p:spPr>
        </p:pic>
        <p:cxnSp>
          <p:nvCxnSpPr>
            <p:cNvPr id="17" name="Straight Arrow Connector 16">
              <a:extLst>
                <a:ext uri="{FF2B5EF4-FFF2-40B4-BE49-F238E27FC236}">
                  <a16:creationId xmlns:a16="http://schemas.microsoft.com/office/drawing/2014/main" id="{9AF19055-7E4E-4E58-9B06-FF187B9D3775}"/>
                </a:ext>
              </a:extLst>
            </p:cNvPr>
            <p:cNvCxnSpPr/>
            <p:nvPr/>
          </p:nvCxnSpPr>
          <p:spPr>
            <a:xfrm flipH="1">
              <a:off x="4023186" y="5085165"/>
              <a:ext cx="701022" cy="0"/>
            </a:xfrm>
            <a:prstGeom prst="straightConnector1">
              <a:avLst/>
            </a:prstGeom>
            <a:ln w="57150" cmpd="sng">
              <a:solidFill>
                <a:srgbClr val="00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18" name="Shape 54">
              <a:extLst>
                <a:ext uri="{FF2B5EF4-FFF2-40B4-BE49-F238E27FC236}">
                  <a16:creationId xmlns:a16="http://schemas.microsoft.com/office/drawing/2014/main" id="{B1D3B257-AF0B-4196-A1FD-E8AEB5A8F6A6}"/>
                </a:ext>
              </a:extLst>
            </p:cNvPr>
            <p:cNvSpPr txBox="1"/>
            <p:nvPr/>
          </p:nvSpPr>
          <p:spPr>
            <a:xfrm>
              <a:off x="2051405" y="5682540"/>
              <a:ext cx="1886722" cy="788141"/>
            </a:xfrm>
            <a:prstGeom prst="rect">
              <a:avLst/>
            </a:prstGeom>
            <a:noFill/>
            <a:ln>
              <a:noFill/>
            </a:ln>
          </p:spPr>
          <p:txBody>
            <a:bodyPr lIns="68569" tIns="68569" rIns="68569" bIns="68569" anchor="t" anchorCtr="0">
              <a:noAutofit/>
            </a:bodyPr>
            <a:lstStyle/>
            <a:p>
              <a:pPr algn="ctr"/>
              <a:r>
                <a:rPr lang="en-US" b="1" dirty="0">
                  <a:latin typeface="Arial"/>
                  <a:cs typeface="Arial"/>
                </a:rPr>
                <a:t>Continuous monitoring and follow up by staff</a:t>
              </a:r>
              <a:endParaRPr lang="en" b="1" dirty="0">
                <a:latin typeface="Arial"/>
                <a:cs typeface="Arial"/>
              </a:endParaRPr>
            </a:p>
          </p:txBody>
        </p:sp>
        <p:pic>
          <p:nvPicPr>
            <p:cNvPr id="19" name="Picture 18">
              <a:extLst>
                <a:ext uri="{FF2B5EF4-FFF2-40B4-BE49-F238E27FC236}">
                  <a16:creationId xmlns:a16="http://schemas.microsoft.com/office/drawing/2014/main" id="{E6F325B7-F796-424B-B523-C8EBD2EA944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661229" y="4334404"/>
              <a:ext cx="1266088" cy="1266088"/>
            </a:xfrm>
            <a:prstGeom prst="rect">
              <a:avLst/>
            </a:prstGeom>
          </p:spPr>
        </p:pic>
        <p:pic>
          <p:nvPicPr>
            <p:cNvPr id="20" name="Picture 19">
              <a:extLst>
                <a:ext uri="{FF2B5EF4-FFF2-40B4-BE49-F238E27FC236}">
                  <a16:creationId xmlns:a16="http://schemas.microsoft.com/office/drawing/2014/main" id="{C4B1FDB4-BA5B-4745-8925-194B15D3B5FF}"/>
                </a:ext>
              </a:extLst>
            </p:cNvPr>
            <p:cNvPicPr>
              <a:picLocks noChangeAspect="1"/>
            </p:cNvPicPr>
            <p:nvPr/>
          </p:nvPicPr>
          <p:blipFill>
            <a:blip r:embed="rId10"/>
            <a:stretch>
              <a:fillRect/>
            </a:stretch>
          </p:blipFill>
          <p:spPr>
            <a:xfrm>
              <a:off x="1710682" y="4405568"/>
              <a:ext cx="695260" cy="1231479"/>
            </a:xfrm>
            <a:prstGeom prst="rect">
              <a:avLst/>
            </a:prstGeom>
            <a:ln>
              <a:solidFill>
                <a:schemeClr val="tx1"/>
              </a:solidFill>
            </a:ln>
          </p:spPr>
        </p:pic>
        <p:pic>
          <p:nvPicPr>
            <p:cNvPr id="21" name="Picture 20">
              <a:extLst>
                <a:ext uri="{FF2B5EF4-FFF2-40B4-BE49-F238E27FC236}">
                  <a16:creationId xmlns:a16="http://schemas.microsoft.com/office/drawing/2014/main" id="{2175FDA5-EDE8-4723-B5E8-476294B68541}"/>
                </a:ext>
              </a:extLst>
            </p:cNvPr>
            <p:cNvPicPr>
              <a:picLocks noChangeAspect="1"/>
            </p:cNvPicPr>
            <p:nvPr/>
          </p:nvPicPr>
          <p:blipFill rotWithShape="1">
            <a:blip r:embed="rId11">
              <a:extLst>
                <a:ext uri="{28A0092B-C50C-407E-A947-70E740481C1C}">
                  <a14:useLocalDpi xmlns:a14="http://schemas.microsoft.com/office/drawing/2010/main" val="0"/>
                </a:ext>
              </a:extLst>
            </a:blip>
            <a:srcRect l="2306" t="30434" r="4138" b="18249"/>
            <a:stretch/>
          </p:blipFill>
          <p:spPr>
            <a:xfrm>
              <a:off x="1736323" y="1537136"/>
              <a:ext cx="1533822" cy="1124383"/>
            </a:xfrm>
            <a:prstGeom prst="rect">
              <a:avLst/>
            </a:prstGeom>
          </p:spPr>
        </p:pic>
      </p:grpSp>
    </p:spTree>
    <p:extLst>
      <p:ext uri="{BB962C8B-B14F-4D97-AF65-F5344CB8AC3E}">
        <p14:creationId xmlns:p14="http://schemas.microsoft.com/office/powerpoint/2010/main" val="1389587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C4A93C-8939-4496-A134-2DEFAF8EFB16}"/>
              </a:ext>
            </a:extLst>
          </p:cNvPr>
          <p:cNvSpPr>
            <a:spLocks noGrp="1"/>
          </p:cNvSpPr>
          <p:nvPr>
            <p:ph type="ctrTitle"/>
          </p:nvPr>
        </p:nvSpPr>
        <p:spPr/>
        <p:txBody>
          <a:bodyPr/>
          <a:lstStyle/>
          <a:p>
            <a:r>
              <a:rPr lang="en-US" dirty="0"/>
              <a:t>TB Medication and Adherence</a:t>
            </a:r>
          </a:p>
        </p:txBody>
      </p:sp>
      <p:sp>
        <p:nvSpPr>
          <p:cNvPr id="6" name="TextBox 5">
            <a:extLst>
              <a:ext uri="{FF2B5EF4-FFF2-40B4-BE49-F238E27FC236}">
                <a16:creationId xmlns:a16="http://schemas.microsoft.com/office/drawing/2014/main" id="{1EA57EB4-FDFB-497E-87FF-4A071EED6B04}"/>
              </a:ext>
            </a:extLst>
          </p:cNvPr>
          <p:cNvSpPr txBox="1"/>
          <p:nvPr/>
        </p:nvSpPr>
        <p:spPr>
          <a:xfrm>
            <a:off x="3779418" y="4055534"/>
            <a:ext cx="4633163" cy="461665"/>
          </a:xfrm>
          <a:prstGeom prst="rect">
            <a:avLst/>
          </a:prstGeom>
          <a:noFill/>
        </p:spPr>
        <p:txBody>
          <a:bodyPr wrap="square" rtlCol="0">
            <a:spAutoFit/>
          </a:bodyPr>
          <a:lstStyle/>
          <a:p>
            <a:pPr algn="ctr"/>
            <a:r>
              <a:rPr lang="en-US" sz="2400" dirty="0">
                <a:latin typeface="Syntax LT Std" panose="020D0502030503020204"/>
              </a:rPr>
              <a:t>What are the challenges?</a:t>
            </a:r>
          </a:p>
        </p:txBody>
      </p:sp>
    </p:spTree>
    <p:extLst>
      <p:ext uri="{BB962C8B-B14F-4D97-AF65-F5344CB8AC3E}">
        <p14:creationId xmlns:p14="http://schemas.microsoft.com/office/powerpoint/2010/main" val="40588869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CF7BE-86B2-440E-8300-1970174F8F02}"/>
              </a:ext>
            </a:extLst>
          </p:cNvPr>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957955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EB6C59-528C-41F3-8ECC-95D5DDDB3B0E}"/>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pic>
        <p:nvPicPr>
          <p:cNvPr id="4" name="Picture 3">
            <a:extLst>
              <a:ext uri="{FF2B5EF4-FFF2-40B4-BE49-F238E27FC236}">
                <a16:creationId xmlns:a16="http://schemas.microsoft.com/office/drawing/2014/main" id="{204F4F82-383D-4149-9B4F-1B79AB868506}"/>
              </a:ext>
            </a:extLst>
          </p:cNvPr>
          <p:cNvPicPr>
            <a:picLocks noChangeAspect="1"/>
          </p:cNvPicPr>
          <p:nvPr/>
        </p:nvPicPr>
        <p:blipFill rotWithShape="1">
          <a:blip r:embed="rId3"/>
          <a:srcRect t="4685" r="12030" b="10991"/>
          <a:stretch/>
        </p:blipFill>
        <p:spPr>
          <a:xfrm>
            <a:off x="0" y="284206"/>
            <a:ext cx="12192000" cy="6573794"/>
          </a:xfrm>
          <a:prstGeom prst="rect">
            <a:avLst/>
          </a:prstGeom>
        </p:spPr>
      </p:pic>
    </p:spTree>
    <p:extLst>
      <p:ext uri="{BB962C8B-B14F-4D97-AF65-F5344CB8AC3E}">
        <p14:creationId xmlns:p14="http://schemas.microsoft.com/office/powerpoint/2010/main" val="178508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A87DB1-146E-4C35-963C-DCE6BFCC6457}"/>
              </a:ext>
            </a:extLst>
          </p:cNvPr>
          <p:cNvPicPr>
            <a:picLocks noChangeAspect="1"/>
          </p:cNvPicPr>
          <p:nvPr/>
        </p:nvPicPr>
        <p:blipFill rotWithShape="1">
          <a:blip r:embed="rId3"/>
          <a:srcRect t="4504" r="10943" b="10450"/>
          <a:stretch/>
        </p:blipFill>
        <p:spPr>
          <a:xfrm>
            <a:off x="0" y="308918"/>
            <a:ext cx="12192000" cy="6549082"/>
          </a:xfrm>
          <a:prstGeom prst="rect">
            <a:avLst/>
          </a:prstGeom>
        </p:spPr>
      </p:pic>
    </p:spTree>
    <p:extLst>
      <p:ext uri="{BB962C8B-B14F-4D97-AF65-F5344CB8AC3E}">
        <p14:creationId xmlns:p14="http://schemas.microsoft.com/office/powerpoint/2010/main" val="3519058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4D79A8-6BA2-4D29-9010-80E7ABC1E322}"/>
              </a:ext>
            </a:extLst>
          </p:cNvPr>
          <p:cNvPicPr>
            <a:picLocks noChangeAspect="1"/>
          </p:cNvPicPr>
          <p:nvPr/>
        </p:nvPicPr>
        <p:blipFill rotWithShape="1">
          <a:blip r:embed="rId3"/>
          <a:srcRect l="6234" t="10373" r="2579" b="8509"/>
          <a:stretch/>
        </p:blipFill>
        <p:spPr>
          <a:xfrm>
            <a:off x="578551" y="446049"/>
            <a:ext cx="10033377" cy="6267431"/>
          </a:xfrm>
          <a:prstGeom prst="rect">
            <a:avLst/>
          </a:prstGeom>
        </p:spPr>
      </p:pic>
    </p:spTree>
    <p:extLst>
      <p:ext uri="{BB962C8B-B14F-4D97-AF65-F5344CB8AC3E}">
        <p14:creationId xmlns:p14="http://schemas.microsoft.com/office/powerpoint/2010/main" val="197849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8E5A7E-07B3-44C2-AEE0-F96E41CA23FE}"/>
              </a:ext>
            </a:extLst>
          </p:cNvPr>
          <p:cNvPicPr>
            <a:picLocks noChangeAspect="1"/>
          </p:cNvPicPr>
          <p:nvPr/>
        </p:nvPicPr>
        <p:blipFill rotWithShape="1">
          <a:blip r:embed="rId3"/>
          <a:srcRect l="3237" t="4144" r="8041" b="10810"/>
          <a:stretch/>
        </p:blipFill>
        <p:spPr>
          <a:xfrm>
            <a:off x="-1" y="284204"/>
            <a:ext cx="12192001" cy="6573796"/>
          </a:xfrm>
          <a:prstGeom prst="rect">
            <a:avLst/>
          </a:prstGeom>
        </p:spPr>
      </p:pic>
    </p:spTree>
    <p:extLst>
      <p:ext uri="{BB962C8B-B14F-4D97-AF65-F5344CB8AC3E}">
        <p14:creationId xmlns:p14="http://schemas.microsoft.com/office/powerpoint/2010/main" val="1761066636"/>
      </p:ext>
    </p:extLst>
  </p:cSld>
  <p:clrMapOvr>
    <a:masterClrMapping/>
  </p:clrMapOvr>
</p:sld>
</file>

<file path=ppt/theme/theme1.xml><?xml version="1.0" encoding="utf-8"?>
<a:theme xmlns:a="http://schemas.openxmlformats.org/drawingml/2006/main" name="Digital Health">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8E84887899BD64FAEF7C78F549F8333" ma:contentTypeVersion="15" ma:contentTypeDescription="Create a new document." ma:contentTypeScope="" ma:versionID="0eee8668f9304d12106e6a8176850521">
  <xsd:schema xmlns:xsd="http://www.w3.org/2001/XMLSchema" xmlns:xs="http://www.w3.org/2001/XMLSchema" xmlns:p="http://schemas.microsoft.com/office/2006/metadata/properties" xmlns:ns1="http://schemas.microsoft.com/sharepoint/v3" xmlns:ns2="bdadd3a1-f458-40b1-a192-a31fb55bffe5" xmlns:ns3="31bf781a-28bb-4357-9f8a-3eff4f629246" targetNamespace="http://schemas.microsoft.com/office/2006/metadata/properties" ma:root="true" ma:fieldsID="f818d62b8494e345f58bc13d60f8c5e4" ns1:_="" ns2:_="" ns3:_="">
    <xsd:import namespace="http://schemas.microsoft.com/sharepoint/v3"/>
    <xsd:import namespace="bdadd3a1-f458-40b1-a192-a31fb55bffe5"/>
    <xsd:import namespace="31bf781a-28bb-4357-9f8a-3eff4f62924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1:_ip_UnifiedCompliancePolicyProperties" minOccurs="0"/>
                <xsd:element ref="ns1:_ip_UnifiedCompliancePolicyUIActio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add3a1-f458-40b1-a192-a31fb55bff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1bf781a-28bb-4357-9f8a-3eff4f62924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A6FB165-3A18-4F7C-BFFE-CD7F441CBFA2}">
  <ds:schemaRefs>
    <ds:schemaRef ds:uri="http://purl.org/dc/dcmitype/"/>
    <ds:schemaRef ds:uri="http://www.w3.org/XML/1998/namespace"/>
    <ds:schemaRef ds:uri="http://schemas.microsoft.com/office/2006/documentManagement/types"/>
    <ds:schemaRef ds:uri="http://purl.org/dc/terms/"/>
    <ds:schemaRef ds:uri="http://purl.org/dc/elements/1.1/"/>
    <ds:schemaRef ds:uri="bdadd3a1-f458-40b1-a192-a31fb55bffe5"/>
    <ds:schemaRef ds:uri="http://schemas.openxmlformats.org/package/2006/metadata/core-properties"/>
    <ds:schemaRef ds:uri="http://schemas.microsoft.com/office/infopath/2007/PartnerControls"/>
    <ds:schemaRef ds:uri="31bf781a-28bb-4357-9f8a-3eff4f629246"/>
    <ds:schemaRef ds:uri="http://schemas.microsoft.com/sharepoint/v3"/>
    <ds:schemaRef ds:uri="http://schemas.microsoft.com/office/2006/metadata/properties"/>
  </ds:schemaRefs>
</ds:datastoreItem>
</file>

<file path=customXml/itemProps2.xml><?xml version="1.0" encoding="utf-8"?>
<ds:datastoreItem xmlns:ds="http://schemas.openxmlformats.org/officeDocument/2006/customXml" ds:itemID="{83CD07A2-11D9-4988-8D07-743714F6DC08}">
  <ds:schemaRefs>
    <ds:schemaRef ds:uri="http://schemas.microsoft.com/sharepoint/v3/contenttype/forms"/>
  </ds:schemaRefs>
</ds:datastoreItem>
</file>

<file path=customXml/itemProps3.xml><?xml version="1.0" encoding="utf-8"?>
<ds:datastoreItem xmlns:ds="http://schemas.openxmlformats.org/officeDocument/2006/customXml" ds:itemID="{D9E37514-2680-474D-A691-2D4C432369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dadd3a1-f458-40b1-a192-a31fb55bffe5"/>
    <ds:schemaRef ds:uri="31bf781a-28bb-4357-9f8a-3eff4f6292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6554</TotalTime>
  <Words>2321</Words>
  <Application>Microsoft Office PowerPoint</Application>
  <PresentationFormat>Widescreen</PresentationFormat>
  <Paragraphs>274</Paragraphs>
  <Slides>50</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50</vt:i4>
      </vt:variant>
    </vt:vector>
  </HeadingPairs>
  <TitlesOfParts>
    <vt:vector size="59" baseType="lpstr">
      <vt:lpstr>Arial</vt:lpstr>
      <vt:lpstr>Calibri</vt:lpstr>
      <vt:lpstr>Footlight MT Light</vt:lpstr>
      <vt:lpstr>Franklin Gothic Book</vt:lpstr>
      <vt:lpstr>Quattrocento Sans</vt:lpstr>
      <vt:lpstr>Syntax LT Std</vt:lpstr>
      <vt:lpstr>Times New Roman</vt:lpstr>
      <vt:lpstr>Wingdings</vt:lpstr>
      <vt:lpstr>Digital Health</vt:lpstr>
      <vt:lpstr>An introduction to digital adherence technologies (DATs)</vt:lpstr>
      <vt:lpstr>PowerPoint Presentation</vt:lpstr>
      <vt:lpstr>Examples of Digital Health Solutions</vt:lpstr>
      <vt:lpstr>PowerPoint Presentation</vt:lpstr>
      <vt:lpstr>TB Medication and Adherence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END TB strategy global TB burden</vt:lpstr>
      <vt:lpstr>PowerPoint Presentation</vt:lpstr>
      <vt:lpstr>Digital technologies to help the fight against tuberculosis</vt:lpstr>
      <vt:lpstr>PowerPoint Presentation</vt:lpstr>
      <vt:lpstr>PowerPoint Presentation</vt:lpstr>
      <vt:lpstr>PowerPoint Presentation</vt:lpstr>
      <vt:lpstr>PowerPoint Presentation</vt:lpstr>
      <vt:lpstr>PowerPoint Presentation</vt:lpstr>
      <vt:lpstr>The Digital Adherence Technologies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Introduction - Smart Pill Box</vt:lpstr>
      <vt:lpstr>Smart Pill Box - Hardware</vt:lpstr>
      <vt:lpstr>PowerPoint Presentation</vt:lpstr>
      <vt:lpstr>Basic LED Guide for Smart Pill Box</vt:lpstr>
      <vt:lpstr>Medication Instruction for the Smart Pill Box</vt:lpstr>
      <vt:lpstr>PowerPoint Presentation</vt:lpstr>
      <vt:lpstr>PowerPoint Presentation</vt:lpstr>
      <vt:lpstr>PowerPoint Presentation</vt:lpstr>
      <vt:lpstr>PowerPoint Presentation</vt:lpstr>
      <vt:lpstr>PowerPoint Presentation</vt:lpstr>
      <vt:lpstr>PowerPoint Presentation</vt:lpstr>
      <vt:lpstr>Patient Monitoring through the Task Lists</vt:lpstr>
      <vt:lpstr>Generating Reports</vt:lpstr>
      <vt:lpstr>Example: Patient Detailed Reports</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Kristian van Kalmthout</dc:creator>
  <cp:lastModifiedBy>Inez de Kruijf - Carter</cp:lastModifiedBy>
  <cp:revision>112</cp:revision>
  <cp:lastPrinted>2021-01-28T09:00:52Z</cp:lastPrinted>
  <dcterms:created xsi:type="dcterms:W3CDTF">2019-10-25T15:28:28Z</dcterms:created>
  <dcterms:modified xsi:type="dcterms:W3CDTF">2022-01-13T12:07:28Z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0x01010008E84887899BD64FAEF7C78F549F8333</vt:lpwstr>
  </property>
</Properties>
</file>