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8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504" r:id="rId5"/>
    <p:sldId id="508" r:id="rId6"/>
    <p:sldId id="511" r:id="rId7"/>
    <p:sldId id="512" r:id="rId8"/>
    <p:sldId id="509" r:id="rId9"/>
    <p:sldId id="510" r:id="rId10"/>
    <p:sldId id="513" r:id="rId11"/>
    <p:sldId id="514" r:id="rId12"/>
    <p:sldId id="515" r:id="rId1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6433CA75-E056-426E-8CF6-0982AEB85F20}">
          <p14:sldIdLst>
            <p14:sldId id="504"/>
            <p14:sldId id="508"/>
            <p14:sldId id="511"/>
            <p14:sldId id="512"/>
            <p14:sldId id="509"/>
            <p14:sldId id="510"/>
            <p14:sldId id="513"/>
            <p14:sldId id="514"/>
            <p14:sldId id="5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an van Kalmthout" initials="KvK" lastIdx="6" clrIdx="0">
    <p:extLst>
      <p:ext uri="{19B8F6BF-5375-455C-9EA6-DF929625EA0E}">
        <p15:presenceInfo xmlns:p15="http://schemas.microsoft.com/office/powerpoint/2012/main" userId="S::kristian.vankalmthout@kncvtbc.org::8ca7716d-a59d-4bf8-a191-fa1da954dc0e" providerId="AD"/>
      </p:ext>
    </p:extLst>
  </p:cmAuthor>
  <p:cmAuthor id="2" name="Rachel Powers" initials="RP" lastIdx="7" clrIdx="1">
    <p:extLst>
      <p:ext uri="{19B8F6BF-5375-455C-9EA6-DF929625EA0E}">
        <p15:presenceInfo xmlns:p15="http://schemas.microsoft.com/office/powerpoint/2012/main" userId="S::rachel.powers@kncvtbc.org::fd6dab3e-2192-4f52-9808-8b717143d2ac" providerId="AD"/>
      </p:ext>
    </p:extLst>
  </p:cmAuthor>
  <p:cmAuthor id="3" name="Egwuma Efo" initials="EE" lastIdx="14" clrIdx="2">
    <p:extLst>
      <p:ext uri="{19B8F6BF-5375-455C-9EA6-DF929625EA0E}">
        <p15:presenceInfo xmlns:p15="http://schemas.microsoft.com/office/powerpoint/2012/main" userId="Egwuma Efo" providerId="None"/>
      </p:ext>
    </p:extLst>
  </p:cmAuthor>
  <p:cmAuthor id="4" name="Eunice Moturi" initials="EM" lastIdx="21" clrIdx="3">
    <p:extLst>
      <p:ext uri="{19B8F6BF-5375-455C-9EA6-DF929625EA0E}">
        <p15:presenceInfo xmlns:p15="http://schemas.microsoft.com/office/powerpoint/2012/main" userId="S::eunice.moturi@kncvtbc.org::eab08a3d-a8ef-4722-aade-8ab26d2da052" providerId="AD"/>
      </p:ext>
    </p:extLst>
  </p:cmAuthor>
  <p:cmAuthor id="5" name="Abbakar Msafiri" initials="AM" lastIdx="3" clrIdx="4">
    <p:extLst>
      <p:ext uri="{19B8F6BF-5375-455C-9EA6-DF929625EA0E}">
        <p15:presenceInfo xmlns:p15="http://schemas.microsoft.com/office/powerpoint/2012/main" userId="S::abbakar.msafiri@kncvtbc.org::577d4338-2226-4405-878f-7c8354600fd7" providerId="AD"/>
      </p:ext>
    </p:extLst>
  </p:cmAuthor>
  <p:cmAuthor id="6" name="Andrew Mganga" initials="AM" lastIdx="3" clrIdx="5">
    <p:extLst>
      <p:ext uri="{19B8F6BF-5375-455C-9EA6-DF929625EA0E}">
        <p15:presenceInfo xmlns:p15="http://schemas.microsoft.com/office/powerpoint/2012/main" userId="S::andrew.mganga@kncvtbc.org::c8e59dba-e419-4739-9f55-8f9e80b08b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820C"/>
    <a:srgbClr val="135848"/>
    <a:srgbClr val="60BEED"/>
    <a:srgbClr val="FC1601"/>
    <a:srgbClr val="ECEC4D"/>
    <a:srgbClr val="4DC04D"/>
    <a:srgbClr val="E9E748"/>
    <a:srgbClr val="20B020"/>
    <a:srgbClr val="B63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96597-94B8-441F-A238-BD4008743EE5}" v="1" dt="2022-01-19T10:50:53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408" autoAdjust="0"/>
  </p:normalViewPr>
  <p:slideViewPr>
    <p:cSldViewPr snapToGrid="0">
      <p:cViewPr varScale="1">
        <p:scale>
          <a:sx n="52" d="100"/>
          <a:sy n="52" d="100"/>
        </p:scale>
        <p:origin x="120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z de Kruijf - Carter" userId="41bea759-b4ec-4396-94ea-51870c656b03" providerId="ADAL" clId="{1A20D4AB-851D-476E-85B0-9848441D5A63}"/>
    <pc:docChg chg="undo custSel addSld delSld modSld modSection">
      <pc:chgData name="Inez de Kruijf - Carter" userId="41bea759-b4ec-4396-94ea-51870c656b03" providerId="ADAL" clId="{1A20D4AB-851D-476E-85B0-9848441D5A63}" dt="2022-01-13T09:02:27.337" v="718" actId="27636"/>
      <pc:docMkLst>
        <pc:docMk/>
      </pc:docMkLst>
      <pc:sldChg chg="modSp mod">
        <pc:chgData name="Inez de Kruijf - Carter" userId="41bea759-b4ec-4396-94ea-51870c656b03" providerId="ADAL" clId="{1A20D4AB-851D-476E-85B0-9848441D5A63}" dt="2022-01-13T08:34:17.701" v="99" actId="20577"/>
        <pc:sldMkLst>
          <pc:docMk/>
          <pc:sldMk cId="1519971591" sldId="504"/>
        </pc:sldMkLst>
        <pc:spChg chg="mod">
          <ac:chgData name="Inez de Kruijf - Carter" userId="41bea759-b4ec-4396-94ea-51870c656b03" providerId="ADAL" clId="{1A20D4AB-851D-476E-85B0-9848441D5A63}" dt="2022-01-13T08:34:17.701" v="99" actId="20577"/>
          <ac:spMkLst>
            <pc:docMk/>
            <pc:sldMk cId="1519971591" sldId="504"/>
            <ac:spMk id="2" creationId="{299C2F2A-05D1-455B-BBD8-4DE73D334B51}"/>
          </ac:spMkLst>
        </pc:spChg>
        <pc:spChg chg="mod">
          <ac:chgData name="Inez de Kruijf - Carter" userId="41bea759-b4ec-4396-94ea-51870c656b03" providerId="ADAL" clId="{1A20D4AB-851D-476E-85B0-9848441D5A63}" dt="2022-01-13T08:34:12.947" v="90" actId="20577"/>
          <ac:spMkLst>
            <pc:docMk/>
            <pc:sldMk cId="1519971591" sldId="504"/>
            <ac:spMk id="3" creationId="{548BD10F-1C21-4A01-B420-45AD0A5CBD49}"/>
          </ac:spMkLst>
        </pc:spChg>
      </pc:sldChg>
      <pc:sldChg chg="del">
        <pc:chgData name="Inez de Kruijf - Carter" userId="41bea759-b4ec-4396-94ea-51870c656b03" providerId="ADAL" clId="{1A20D4AB-851D-476E-85B0-9848441D5A63}" dt="2022-01-13T08:56:29.504" v="681" actId="2696"/>
        <pc:sldMkLst>
          <pc:docMk/>
          <pc:sldMk cId="2651521927" sldId="505"/>
        </pc:sldMkLst>
      </pc:sldChg>
      <pc:sldChg chg="del">
        <pc:chgData name="Inez de Kruijf - Carter" userId="41bea759-b4ec-4396-94ea-51870c656b03" providerId="ADAL" clId="{1A20D4AB-851D-476E-85B0-9848441D5A63}" dt="2022-01-13T08:56:29.504" v="681" actId="2696"/>
        <pc:sldMkLst>
          <pc:docMk/>
          <pc:sldMk cId="2597298885" sldId="506"/>
        </pc:sldMkLst>
      </pc:sldChg>
      <pc:sldChg chg="del">
        <pc:chgData name="Inez de Kruijf - Carter" userId="41bea759-b4ec-4396-94ea-51870c656b03" providerId="ADAL" clId="{1A20D4AB-851D-476E-85B0-9848441D5A63}" dt="2022-01-13T08:56:29.504" v="681" actId="2696"/>
        <pc:sldMkLst>
          <pc:docMk/>
          <pc:sldMk cId="3754904799" sldId="507"/>
        </pc:sldMkLst>
      </pc:sldChg>
      <pc:sldChg chg="addSp delSp modSp new mod modClrScheme chgLayout">
        <pc:chgData name="Inez de Kruijf - Carter" userId="41bea759-b4ec-4396-94ea-51870c656b03" providerId="ADAL" clId="{1A20D4AB-851D-476E-85B0-9848441D5A63}" dt="2022-01-13T09:01:46.176" v="705" actId="1076"/>
        <pc:sldMkLst>
          <pc:docMk/>
          <pc:sldMk cId="2995405665" sldId="508"/>
        </pc:sldMkLst>
        <pc:spChg chg="del">
          <ac:chgData name="Inez de Kruijf - Carter" userId="41bea759-b4ec-4396-94ea-51870c656b03" providerId="ADAL" clId="{1A20D4AB-851D-476E-85B0-9848441D5A63}" dt="2022-01-13T08:36:35.083" v="101" actId="700"/>
          <ac:spMkLst>
            <pc:docMk/>
            <pc:sldMk cId="2995405665" sldId="508"/>
            <ac:spMk id="2" creationId="{AE635BF5-38CF-4B9A-829B-06C557AB22C6}"/>
          </ac:spMkLst>
        </pc:spChg>
        <pc:spChg chg="del">
          <ac:chgData name="Inez de Kruijf - Carter" userId="41bea759-b4ec-4396-94ea-51870c656b03" providerId="ADAL" clId="{1A20D4AB-851D-476E-85B0-9848441D5A63}" dt="2022-01-13T08:36:35.083" v="101" actId="700"/>
          <ac:spMkLst>
            <pc:docMk/>
            <pc:sldMk cId="2995405665" sldId="508"/>
            <ac:spMk id="3" creationId="{73311170-88E6-48D0-8EB9-49364E30E7A1}"/>
          </ac:spMkLst>
        </pc:spChg>
        <pc:spChg chg="add mod">
          <ac:chgData name="Inez de Kruijf - Carter" userId="41bea759-b4ec-4396-94ea-51870c656b03" providerId="ADAL" clId="{1A20D4AB-851D-476E-85B0-9848441D5A63}" dt="2022-01-13T09:01:46.176" v="705" actId="1076"/>
          <ac:spMkLst>
            <pc:docMk/>
            <pc:sldMk cId="2995405665" sldId="508"/>
            <ac:spMk id="4" creationId="{45485E70-72F2-4630-8290-98F79A9DB9A8}"/>
          </ac:spMkLst>
        </pc:spChg>
        <pc:graphicFrameChg chg="add mod modGraphic">
          <ac:chgData name="Inez de Kruijf - Carter" userId="41bea759-b4ec-4396-94ea-51870c656b03" providerId="ADAL" clId="{1A20D4AB-851D-476E-85B0-9848441D5A63}" dt="2022-01-13T09:01:46.176" v="705" actId="1076"/>
          <ac:graphicFrameMkLst>
            <pc:docMk/>
            <pc:sldMk cId="2995405665" sldId="508"/>
            <ac:graphicFrameMk id="5" creationId="{0D282881-9F5E-49B5-B8EF-02A1E945110A}"/>
          </ac:graphicFrameMkLst>
        </pc:graphicFrameChg>
      </pc:sldChg>
      <pc:sldChg chg="addSp delSp modSp new mod">
        <pc:chgData name="Inez de Kruijf - Carter" userId="41bea759-b4ec-4396-94ea-51870c656b03" providerId="ADAL" clId="{1A20D4AB-851D-476E-85B0-9848441D5A63}" dt="2022-01-13T09:02:27.337" v="718" actId="27636"/>
        <pc:sldMkLst>
          <pc:docMk/>
          <pc:sldMk cId="2824223555" sldId="509"/>
        </pc:sldMkLst>
        <pc:spChg chg="add del mod">
          <ac:chgData name="Inez de Kruijf - Carter" userId="41bea759-b4ec-4396-94ea-51870c656b03" providerId="ADAL" clId="{1A20D4AB-851D-476E-85B0-9848441D5A63}" dt="2022-01-13T08:51:40.190" v="543" actId="478"/>
          <ac:spMkLst>
            <pc:docMk/>
            <pc:sldMk cId="2824223555" sldId="509"/>
            <ac:spMk id="2" creationId="{810C2AB0-4D2B-4BA1-8DE0-67FAB07DD640}"/>
          </ac:spMkLst>
        </pc:spChg>
        <pc:spChg chg="add del mod">
          <ac:chgData name="Inez de Kruijf - Carter" userId="41bea759-b4ec-4396-94ea-51870c656b03" providerId="ADAL" clId="{1A20D4AB-851D-476E-85B0-9848441D5A63}" dt="2022-01-13T08:51:40.190" v="543" actId="478"/>
          <ac:spMkLst>
            <pc:docMk/>
            <pc:sldMk cId="2824223555" sldId="509"/>
            <ac:spMk id="3" creationId="{B4F0F1C3-B279-4885-88A8-2DB35A54222E}"/>
          </ac:spMkLst>
        </pc:spChg>
        <pc:spChg chg="add del mod">
          <ac:chgData name="Inez de Kruijf - Carter" userId="41bea759-b4ec-4396-94ea-51870c656b03" providerId="ADAL" clId="{1A20D4AB-851D-476E-85B0-9848441D5A63}" dt="2022-01-13T08:51:38.385" v="542"/>
          <ac:spMkLst>
            <pc:docMk/>
            <pc:sldMk cId="2824223555" sldId="509"/>
            <ac:spMk id="4" creationId="{1DD4504D-BDA1-4CCB-BC2B-BE3E10A24BDB}"/>
          </ac:spMkLst>
        </pc:spChg>
        <pc:spChg chg="add del mod">
          <ac:chgData name="Inez de Kruijf - Carter" userId="41bea759-b4ec-4396-94ea-51870c656b03" providerId="ADAL" clId="{1A20D4AB-851D-476E-85B0-9848441D5A63}" dt="2022-01-13T08:51:38.385" v="542"/>
          <ac:spMkLst>
            <pc:docMk/>
            <pc:sldMk cId="2824223555" sldId="509"/>
            <ac:spMk id="5" creationId="{CD791429-E261-4A5D-B5F4-FBD293425B01}"/>
          </ac:spMkLst>
        </pc:spChg>
        <pc:spChg chg="add mod">
          <ac:chgData name="Inez de Kruijf - Carter" userId="41bea759-b4ec-4396-94ea-51870c656b03" providerId="ADAL" clId="{1A20D4AB-851D-476E-85B0-9848441D5A63}" dt="2022-01-13T09:02:27.337" v="718" actId="27636"/>
          <ac:spMkLst>
            <pc:docMk/>
            <pc:sldMk cId="2824223555" sldId="509"/>
            <ac:spMk id="6" creationId="{9C379250-7696-4991-AF27-146377EA09F5}"/>
          </ac:spMkLst>
        </pc:spChg>
        <pc:spChg chg="add mod">
          <ac:chgData name="Inez de Kruijf - Carter" userId="41bea759-b4ec-4396-94ea-51870c656b03" providerId="ADAL" clId="{1A20D4AB-851D-476E-85B0-9848441D5A63}" dt="2022-01-13T08:53:00.093" v="632" actId="20577"/>
          <ac:spMkLst>
            <pc:docMk/>
            <pc:sldMk cId="2824223555" sldId="509"/>
            <ac:spMk id="7" creationId="{DE07B144-7799-4744-8018-1A30DADAD62B}"/>
          </ac:spMkLst>
        </pc:spChg>
      </pc:sldChg>
      <pc:sldChg chg="addSp modSp new mod">
        <pc:chgData name="Inez de Kruijf - Carter" userId="41bea759-b4ec-4396-94ea-51870c656b03" providerId="ADAL" clId="{1A20D4AB-851D-476E-85B0-9848441D5A63}" dt="2022-01-13T09:02:09.760" v="709" actId="20577"/>
        <pc:sldMkLst>
          <pc:docMk/>
          <pc:sldMk cId="3011588036" sldId="510"/>
        </pc:sldMkLst>
        <pc:spChg chg="add mod">
          <ac:chgData name="Inez de Kruijf - Carter" userId="41bea759-b4ec-4396-94ea-51870c656b03" providerId="ADAL" clId="{1A20D4AB-851D-476E-85B0-9848441D5A63}" dt="2022-01-13T09:02:09.760" v="709" actId="20577"/>
          <ac:spMkLst>
            <pc:docMk/>
            <pc:sldMk cId="3011588036" sldId="510"/>
            <ac:spMk id="2" creationId="{049B9290-D5FF-4C1B-8C84-34D85A1505C9}"/>
          </ac:spMkLst>
        </pc:spChg>
        <pc:graphicFrameChg chg="add mod">
          <ac:chgData name="Inez de Kruijf - Carter" userId="41bea759-b4ec-4396-94ea-51870c656b03" providerId="ADAL" clId="{1A20D4AB-851D-476E-85B0-9848441D5A63}" dt="2022-01-13T08:55:29.579" v="677" actId="1076"/>
          <ac:graphicFrameMkLst>
            <pc:docMk/>
            <pc:sldMk cId="3011588036" sldId="510"/>
            <ac:graphicFrameMk id="3" creationId="{B0869625-16A0-416A-867B-9F6C4E9AA159}"/>
          </ac:graphicFrameMkLst>
        </pc:graphicFrameChg>
      </pc:sldChg>
      <pc:sldChg chg="addSp modSp new mod">
        <pc:chgData name="Inez de Kruijf - Carter" userId="41bea759-b4ec-4396-94ea-51870c656b03" providerId="ADAL" clId="{1A20D4AB-851D-476E-85B0-9848441D5A63}" dt="2022-01-13T08:55:03.997" v="673" actId="114"/>
        <pc:sldMkLst>
          <pc:docMk/>
          <pc:sldMk cId="1680985874" sldId="511"/>
        </pc:sldMkLst>
        <pc:spChg chg="add mod">
          <ac:chgData name="Inez de Kruijf - Carter" userId="41bea759-b4ec-4396-94ea-51870c656b03" providerId="ADAL" clId="{1A20D4AB-851D-476E-85B0-9848441D5A63}" dt="2022-01-13T08:53:39.653" v="634"/>
          <ac:spMkLst>
            <pc:docMk/>
            <pc:sldMk cId="1680985874" sldId="511"/>
            <ac:spMk id="2" creationId="{E19CA1CB-768C-4D9D-80D5-AEA2E89A21BE}"/>
          </ac:spMkLst>
        </pc:spChg>
        <pc:spChg chg="add mod">
          <ac:chgData name="Inez de Kruijf - Carter" userId="41bea759-b4ec-4396-94ea-51870c656b03" providerId="ADAL" clId="{1A20D4AB-851D-476E-85B0-9848441D5A63}" dt="2022-01-13T08:55:03.997" v="673" actId="114"/>
          <ac:spMkLst>
            <pc:docMk/>
            <pc:sldMk cId="1680985874" sldId="511"/>
            <ac:spMk id="3" creationId="{8BE686AC-88DD-46AA-8DE4-3D9B9624DCE3}"/>
          </ac:spMkLst>
        </pc:spChg>
      </pc:sldChg>
      <pc:sldChg chg="addSp modSp new mod">
        <pc:chgData name="Inez de Kruijf - Carter" userId="41bea759-b4ec-4396-94ea-51870c656b03" providerId="ADAL" clId="{1A20D4AB-851D-476E-85B0-9848441D5A63}" dt="2022-01-13T08:55:08.478" v="675" actId="114"/>
        <pc:sldMkLst>
          <pc:docMk/>
          <pc:sldMk cId="2144771609" sldId="512"/>
        </pc:sldMkLst>
        <pc:spChg chg="add mod">
          <ac:chgData name="Inez de Kruijf - Carter" userId="41bea759-b4ec-4396-94ea-51870c656b03" providerId="ADAL" clId="{1A20D4AB-851D-476E-85B0-9848441D5A63}" dt="2022-01-13T08:53:55.030" v="636"/>
          <ac:spMkLst>
            <pc:docMk/>
            <pc:sldMk cId="2144771609" sldId="512"/>
            <ac:spMk id="2" creationId="{E145707F-20CC-40E6-A404-15FA44111FC6}"/>
          </ac:spMkLst>
        </pc:spChg>
        <pc:spChg chg="add mod">
          <ac:chgData name="Inez de Kruijf - Carter" userId="41bea759-b4ec-4396-94ea-51870c656b03" providerId="ADAL" clId="{1A20D4AB-851D-476E-85B0-9848441D5A63}" dt="2022-01-13T08:55:08.478" v="675" actId="114"/>
          <ac:spMkLst>
            <pc:docMk/>
            <pc:sldMk cId="2144771609" sldId="512"/>
            <ac:spMk id="3" creationId="{01A6387A-B66C-4A50-B87B-5A3A034D5E01}"/>
          </ac:spMkLst>
        </pc:spChg>
      </pc:sldChg>
      <pc:sldChg chg="addSp modSp new mod">
        <pc:chgData name="Inez de Kruijf - Carter" userId="41bea759-b4ec-4396-94ea-51870c656b03" providerId="ADAL" clId="{1A20D4AB-851D-476E-85B0-9848441D5A63}" dt="2022-01-13T09:02:06.282" v="707" actId="20577"/>
        <pc:sldMkLst>
          <pc:docMk/>
          <pc:sldMk cId="1732385871" sldId="513"/>
        </pc:sldMkLst>
        <pc:spChg chg="add mod">
          <ac:chgData name="Inez de Kruijf - Carter" userId="41bea759-b4ec-4396-94ea-51870c656b03" providerId="ADAL" clId="{1A20D4AB-851D-476E-85B0-9848441D5A63}" dt="2022-01-13T09:02:06.282" v="707" actId="20577"/>
          <ac:spMkLst>
            <pc:docMk/>
            <pc:sldMk cId="1732385871" sldId="513"/>
            <ac:spMk id="2" creationId="{CFF1429D-0D3E-4A18-AA29-00C27D24C4FD}"/>
          </ac:spMkLst>
        </pc:spChg>
        <pc:graphicFrameChg chg="add mod">
          <ac:chgData name="Inez de Kruijf - Carter" userId="41bea759-b4ec-4396-94ea-51870c656b03" providerId="ADAL" clId="{1A20D4AB-851D-476E-85B0-9848441D5A63}" dt="2022-01-13T08:56:00.940" v="680" actId="1076"/>
          <ac:graphicFrameMkLst>
            <pc:docMk/>
            <pc:sldMk cId="1732385871" sldId="513"/>
            <ac:graphicFrameMk id="3" creationId="{AEF5671A-BC39-4869-B82F-78EB8A550A38}"/>
          </ac:graphicFrameMkLst>
        </pc:graphicFrameChg>
      </pc:sldChg>
      <pc:sldChg chg="addSp modSp new mod">
        <pc:chgData name="Inez de Kruijf - Carter" userId="41bea759-b4ec-4396-94ea-51870c656b03" providerId="ADAL" clId="{1A20D4AB-851D-476E-85B0-9848441D5A63}" dt="2022-01-13T08:56:42.627" v="684" actId="14100"/>
        <pc:sldMkLst>
          <pc:docMk/>
          <pc:sldMk cId="3916976092" sldId="514"/>
        </pc:sldMkLst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2" creationId="{7C79D286-1070-4D22-9A6E-2E729B20AC1A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4" creationId="{4A9CD195-969A-4C6D-B0A0-BC7B260E28AC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5" creationId="{4D2E0D61-0ECF-49D1-AACD-0A83B28B3B87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7" creationId="{05D8B218-3F40-4F10-ADDF-23916CEF4EB9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8" creationId="{BDB6BBF4-9DCE-45ED-8776-45F6D38FB7E2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10" creationId="{92C91DAB-7CFF-4CD3-BA24-452125D5D43A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11" creationId="{E4CE9425-FECB-491A-99CA-C43B92753908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12" creationId="{EB1F0677-106D-4CBA-97FA-06ECB3261421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13" creationId="{7C9C7712-4E1E-48F0-B1A3-E17FD439BCA6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15" creationId="{ACF03067-6A62-41E2-98D7-8BE21A876BF1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16" creationId="{C0010DCC-2EDD-4685-99DC-449C88E97C35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18" creationId="{CFD0AF9F-D60B-4AFB-942F-66A1FCE52B83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19" creationId="{20795F77-6CE1-4720-A186-5DA065D371F0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21" creationId="{E32DA9D7-9320-46EF-AA78-5476B9160690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22" creationId="{C1F5C3FD-F355-418A-AC27-18641949B38B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23" creationId="{E7F248DE-FE2E-4763-9B05-2E7AFF074B7C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32" creationId="{6A9EC8FD-2396-4CDF-80F6-2BE4026AA02E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33" creationId="{5F011712-B620-4B12-99EC-C37777D9360F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38" creationId="{88492614-1DE7-46D3-82AB-5A78755F0F44}"/>
          </ac:spMkLst>
        </pc:spChg>
        <pc:spChg chg="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39" creationId="{1F33D7A8-F5BC-42E2-BC42-6BE8BC68F87B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43" creationId="{9B82D8D2-F945-41E4-A78F-DCAB20F3E84E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44" creationId="{3C3BB6C9-3FC2-4E2B-8728-39546563402F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45" creationId="{A29836EB-C1F5-4236-92D0-740271FF1822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46" creationId="{BB4F3A25-5069-4CA9-A5F8-8F732674BBE2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47" creationId="{5BD7B9D1-2935-4BB9-AC21-928C11E5FEB8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48" creationId="{33F958B8-E200-45F1-97BE-1BFE8A4BFCDE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49" creationId="{A5FA7F89-752A-4BE3-A40E-447288ECB81E}"/>
          </ac:spMkLst>
        </pc:spChg>
        <pc:spChg chg="add mod">
          <ac:chgData name="Inez de Kruijf - Carter" userId="41bea759-b4ec-4396-94ea-51870c656b03" providerId="ADAL" clId="{1A20D4AB-851D-476E-85B0-9848441D5A63}" dt="2022-01-13T08:56:32.294" v="683"/>
          <ac:spMkLst>
            <pc:docMk/>
            <pc:sldMk cId="3916976092" sldId="514"/>
            <ac:spMk id="50" creationId="{EDD0DFEF-7A25-4BC9-9244-CF39D023516D}"/>
          </ac:spMkLst>
        </pc:spChg>
        <pc:grpChg chg="add mod">
          <ac:chgData name="Inez de Kruijf - Carter" userId="41bea759-b4ec-4396-94ea-51870c656b03" providerId="ADAL" clId="{1A20D4AB-851D-476E-85B0-9848441D5A63}" dt="2022-01-13T08:56:32.294" v="683"/>
          <ac:grpSpMkLst>
            <pc:docMk/>
            <pc:sldMk cId="3916976092" sldId="514"/>
            <ac:grpSpMk id="3" creationId="{2B17D04B-9625-4341-862D-1AFDC7219E42}"/>
          </ac:grpSpMkLst>
        </pc:grpChg>
        <pc:grpChg chg="add mod">
          <ac:chgData name="Inez de Kruijf - Carter" userId="41bea759-b4ec-4396-94ea-51870c656b03" providerId="ADAL" clId="{1A20D4AB-851D-476E-85B0-9848441D5A63}" dt="2022-01-13T08:56:32.294" v="683"/>
          <ac:grpSpMkLst>
            <pc:docMk/>
            <pc:sldMk cId="3916976092" sldId="514"/>
            <ac:grpSpMk id="6" creationId="{65C1A54B-C8AF-49B1-95AC-F12E3789B15B}"/>
          </ac:grpSpMkLst>
        </pc:grpChg>
        <pc:grpChg chg="add mod">
          <ac:chgData name="Inez de Kruijf - Carter" userId="41bea759-b4ec-4396-94ea-51870c656b03" providerId="ADAL" clId="{1A20D4AB-851D-476E-85B0-9848441D5A63}" dt="2022-01-13T08:56:32.294" v="683"/>
          <ac:grpSpMkLst>
            <pc:docMk/>
            <pc:sldMk cId="3916976092" sldId="514"/>
            <ac:grpSpMk id="9" creationId="{BD77D7D5-D222-4812-92CC-A82EB9B11E68}"/>
          </ac:grpSpMkLst>
        </pc:grpChg>
        <pc:grpChg chg="add mod">
          <ac:chgData name="Inez de Kruijf - Carter" userId="41bea759-b4ec-4396-94ea-51870c656b03" providerId="ADAL" clId="{1A20D4AB-851D-476E-85B0-9848441D5A63}" dt="2022-01-13T08:56:32.294" v="683"/>
          <ac:grpSpMkLst>
            <pc:docMk/>
            <pc:sldMk cId="3916976092" sldId="514"/>
            <ac:grpSpMk id="14" creationId="{E75B7425-55DB-4885-A026-6E28FAA8F141}"/>
          </ac:grpSpMkLst>
        </pc:grpChg>
        <pc:grpChg chg="add mod">
          <ac:chgData name="Inez de Kruijf - Carter" userId="41bea759-b4ec-4396-94ea-51870c656b03" providerId="ADAL" clId="{1A20D4AB-851D-476E-85B0-9848441D5A63}" dt="2022-01-13T08:56:32.294" v="683"/>
          <ac:grpSpMkLst>
            <pc:docMk/>
            <pc:sldMk cId="3916976092" sldId="514"/>
            <ac:grpSpMk id="17" creationId="{45EE3A0F-8758-47A7-9BDE-EFED260635F4}"/>
          </ac:grpSpMkLst>
        </pc:grpChg>
        <pc:grpChg chg="add mod">
          <ac:chgData name="Inez de Kruijf - Carter" userId="41bea759-b4ec-4396-94ea-51870c656b03" providerId="ADAL" clId="{1A20D4AB-851D-476E-85B0-9848441D5A63}" dt="2022-01-13T08:56:32.294" v="683"/>
          <ac:grpSpMkLst>
            <pc:docMk/>
            <pc:sldMk cId="3916976092" sldId="514"/>
            <ac:grpSpMk id="20" creationId="{F4AD25BF-E583-4A17-BCB3-A16D453F452A}"/>
          </ac:grpSpMkLst>
        </pc:grpChg>
        <pc:grpChg chg="add mod">
          <ac:chgData name="Inez de Kruijf - Carter" userId="41bea759-b4ec-4396-94ea-51870c656b03" providerId="ADAL" clId="{1A20D4AB-851D-476E-85B0-9848441D5A63}" dt="2022-01-13T08:56:42.627" v="684" actId="14100"/>
          <ac:grpSpMkLst>
            <pc:docMk/>
            <pc:sldMk cId="3916976092" sldId="514"/>
            <ac:grpSpMk id="31" creationId="{A4E90A18-33DB-491C-8EED-A1D1AD99CA6A}"/>
          </ac:grpSpMkLst>
        </pc:grpChg>
        <pc:grpChg chg="add mod">
          <ac:chgData name="Inez de Kruijf - Carter" userId="41bea759-b4ec-4396-94ea-51870c656b03" providerId="ADAL" clId="{1A20D4AB-851D-476E-85B0-9848441D5A63}" dt="2022-01-13T08:56:32.294" v="683"/>
          <ac:grpSpMkLst>
            <pc:docMk/>
            <pc:sldMk cId="3916976092" sldId="514"/>
            <ac:grpSpMk id="37" creationId="{BAC6DCCE-A7C1-45AF-AC1E-F54F5C56CF9D}"/>
          </ac:grpSpMkLst>
        </pc:grp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24" creationId="{3783A112-47B1-4015-96BC-735AFD877EC7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25" creationId="{DCEA4F16-D671-49BA-AB1B-95D772306249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26" creationId="{8FF4F6C0-C2D3-40DE-9DCC-D5CCC774C00C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27" creationId="{535F1AEC-B104-4EA4-964C-B30345BAD0DF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28" creationId="{5646CFA9-DA32-4EB4-B84E-C637561FEC54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29" creationId="{F7D65562-C3C2-4052-9C20-D2E20738C138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30" creationId="{1913B3F7-EA7E-4070-BB27-5C6FFE837FAA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34" creationId="{845684AB-6650-4394-B44C-3546937B68F2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35" creationId="{3C14C720-AA9A-400A-832F-75A0C1A6AAF7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36" creationId="{AA4E8435-C297-4933-A9AD-89EDD0DB9B28}"/>
          </ac:cxnSpMkLst>
        </pc:cxnChg>
        <pc:cxnChg chg="add mod">
          <ac:chgData name="Inez de Kruijf - Carter" userId="41bea759-b4ec-4396-94ea-51870c656b03" providerId="ADAL" clId="{1A20D4AB-851D-476E-85B0-9848441D5A63}" dt="2022-01-13T08:56:32.294" v="683"/>
          <ac:cxnSpMkLst>
            <pc:docMk/>
            <pc:sldMk cId="3916976092" sldId="514"/>
            <ac:cxnSpMk id="40" creationId="{04BBA45C-4FD2-4B2F-B10C-53CBDDA1E53A}"/>
          </ac:cxnSpMkLst>
        </pc:cxnChg>
        <pc:cxnChg chg="add mod">
          <ac:chgData name="Inez de Kruijf - Carter" userId="41bea759-b4ec-4396-94ea-51870c656b03" providerId="ADAL" clId="{1A20D4AB-851D-476E-85B0-9848441D5A63}" dt="2022-01-13T08:56:42.627" v="684" actId="14100"/>
          <ac:cxnSpMkLst>
            <pc:docMk/>
            <pc:sldMk cId="3916976092" sldId="514"/>
            <ac:cxnSpMk id="41" creationId="{5560FDD4-FF4D-4583-8A3E-E31E70B69529}"/>
          </ac:cxnSpMkLst>
        </pc:cxnChg>
        <pc:cxnChg chg="add mod">
          <ac:chgData name="Inez de Kruijf - Carter" userId="41bea759-b4ec-4396-94ea-51870c656b03" providerId="ADAL" clId="{1A20D4AB-851D-476E-85B0-9848441D5A63}" dt="2022-01-13T08:56:42.627" v="684" actId="14100"/>
          <ac:cxnSpMkLst>
            <pc:docMk/>
            <pc:sldMk cId="3916976092" sldId="514"/>
            <ac:cxnSpMk id="42" creationId="{0D03CBF3-7D99-4B4E-AA9C-5802BDEE176C}"/>
          </ac:cxnSpMkLst>
        </pc:cxnChg>
      </pc:sldChg>
      <pc:sldChg chg="addSp delSp modSp new mod modAnim">
        <pc:chgData name="Inez de Kruijf - Carter" userId="41bea759-b4ec-4396-94ea-51870c656b03" providerId="ADAL" clId="{1A20D4AB-851D-476E-85B0-9848441D5A63}" dt="2022-01-13T08:58:01.804" v="701" actId="1035"/>
        <pc:sldMkLst>
          <pc:docMk/>
          <pc:sldMk cId="783798798" sldId="515"/>
        </pc:sldMkLst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" creationId="{AE035122-1DE7-4E5D-91AD-DC85738D90F4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3" creationId="{386F1E24-EB88-440F-86A4-9F08A522242C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4" creationId="{9098D572-8EC4-4F93-BA3E-6939EC41943B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5" creationId="{663B4E86-68F9-49AB-B2C5-4B462BD0CC5F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6" creationId="{9DF89275-0DB5-488F-8EFE-008C772446BD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7" creationId="{3550C202-59CA-4E7A-8C0F-CA4C654151F7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8" creationId="{EEC06A6F-DF12-4F26-AE09-0CF649E86B0A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9" creationId="{78FD223A-D1B1-4EA5-A70A-9AF5BF0648DA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0" creationId="{04807DA5-2C72-4C23-8B0B-12F198B7425E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1" creationId="{EA066AFE-86F1-4DCA-916C-557EBE3CB6FC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2" creationId="{BBC6BA2F-DAAA-438D-977B-C302931FAA4F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3" creationId="{EB7D4DCB-1D64-411A-8F62-E6DBC590FB6C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4" creationId="{D25FEE9F-9B79-4098-8084-44E33EE1D897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5" creationId="{79AC7B6E-A6B7-4517-B0A4-003E6D8C01F1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6" creationId="{84D7902F-1319-4A3A-A9C7-EDCE74BA721E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7" creationId="{D66101F5-E3F5-4883-80CE-3666DC298095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8" creationId="{6D650389-1996-4E94-BF61-9C61CC399A2F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19" creationId="{F3D2DE28-0433-439C-A5C1-296EF583C601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0" creationId="{217050A8-D9ED-4B1A-8CE3-825EBAA9BF46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1" creationId="{8D4CFA60-3F53-4F66-A5E1-27901495FBC3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2" creationId="{F3187D90-562D-46E2-BA31-CE720CE8EC87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3" creationId="{7FFEC1CA-6155-49A4-9D63-E9BBF4DCB6B0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4" creationId="{61433173-3E12-45C7-91E4-ACED75EF0FAA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5" creationId="{38238D0E-29D5-4BB9-8E17-02072EDE5BEF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6" creationId="{D6E4C4AC-106D-4644-93B1-388BDC2E4080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7" creationId="{83F774ED-0C2F-4250-A76D-CA34F7B22A85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8" creationId="{5055D44E-EE4F-4FE0-88EA-2910C62CB0D2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29" creationId="{64D99B02-7171-4942-AD1C-000CD9EBD2E0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30" creationId="{07B11C06-273F-4796-90E1-F6E334407C3E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31" creationId="{5195B4E1-D560-4C6A-B1FB-42AB0F355382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32" creationId="{8A0F4260-DDB8-4E98-BA70-E6404DF6CB9F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33" creationId="{314D45C3-E081-4620-8FB6-62BBAAAC3DFD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34" creationId="{B1FB20EB-C4ED-4673-B5CF-77B090A568FC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35" creationId="{8D3C7BE3-0D2E-4F7B-9CF2-30E0843381C3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39" creationId="{EBEDFF70-7AF4-45B1-BC8F-48FC1CAC34BF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41" creationId="{CF4B59DB-D79E-4FA0-BC78-5AA9628D3BDE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42" creationId="{FE9D8769-94E6-4FC9-9582-23F58383836C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43" creationId="{AA5B8FF9-46E9-4ADD-AA04-49F2ECAA57EB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45" creationId="{C5A2A91C-B229-4D57-90B5-BEC6EACDCC49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46" creationId="{1D7B0456-87DF-4199-91E5-F7CFFA16C208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49" creationId="{962B261D-04CB-43E7-B3F4-B4791761F7D1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50" creationId="{2AD9A6DE-33C6-4436-8E06-885C876E04B4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51" creationId="{E79501E5-96D9-445A-8494-91A0CEDA2C6B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53" creationId="{5DCEFA68-3505-4ACC-A046-AE8421D8C695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54" creationId="{640E4D8C-D410-4C34-B1DC-8D5A4F177DEF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55" creationId="{E199A4B0-4C87-4CBF-B3DC-C326C730EAC1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57" creationId="{EA2B01A6-1766-4698-A931-75BC11BC10F0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58" creationId="{D8608BB9-58AF-4802-86AA-38F8F655C503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59" creationId="{9B83ABB6-CF3A-4805-97EE-5939F82B94AC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60" creationId="{B89CE509-02A9-40CF-9D54-4236425E006E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61" creationId="{9A59EA87-A435-4AEB-88F6-BCBC48B92BF7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62" creationId="{1640BF1D-6D44-42C3-AC3B-EFBC879C75FF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63" creationId="{8C26213F-52C2-42B2-BCC9-A28E688A05DC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64" creationId="{C951008C-1B26-4EC2-910F-0F6F1FC2D213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73" creationId="{C85B5B3C-053B-461E-A02F-3D6B189D13EC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74" creationId="{188DC196-9CFE-475D-AE16-D64289863DC8}"/>
          </ac:spMkLst>
        </pc:spChg>
        <pc:spChg chg="add del mod">
          <ac:chgData name="Inez de Kruijf - Carter" userId="41bea759-b4ec-4396-94ea-51870c656b03" providerId="ADAL" clId="{1A20D4AB-851D-476E-85B0-9848441D5A63}" dt="2022-01-13T08:57:32.511" v="687" actId="478"/>
          <ac:spMkLst>
            <pc:docMk/>
            <pc:sldMk cId="783798798" sldId="515"/>
            <ac:spMk id="77" creationId="{1710AED0-E7AF-4444-BC0D-FF9BBF36A42A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80" creationId="{2D68039B-A3D2-4C1A-8F80-003DCDB5648E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82" creationId="{4E749EEA-D365-4311-A633-854E2A9FE8ED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83" creationId="{D7735487-91E1-4265-B7E5-0A1EAA02FCD2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86" creationId="{6A14B289-8BAB-401B-B0ED-F6D7C4DA6FFF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87" creationId="{4BB4B7D7-80D4-4D8C-ACFE-5BADC9E95C1F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88" creationId="{DAD5524D-78D3-4A8F-B1C2-D4D1A210DA49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89" creationId="{4FCFBBA1-A468-4729-93CA-A87F39D03EE2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0" creationId="{2A5E86A9-1418-426A-8ECC-700AABA8832E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1" creationId="{E024AF3F-F4C7-4D42-9AD7-D9FE297A3973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2" creationId="{CE5C12C6-2DBC-4F75-BAEA-D32D26A8AF2B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3" creationId="{5072AE59-4B14-4D8D-A37D-7BB76A51B478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4" creationId="{E76DC8D3-BA7A-4EFE-B863-282907758844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5" creationId="{9AAD5963-2B55-4D95-9328-46524914C08F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6" creationId="{3973B475-9B97-49A5-9B73-A6D00899B07B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7" creationId="{97361091-366C-4DEA-A008-493979303D34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8" creationId="{B43922E1-06B1-4CE4-8FDA-C712921A674C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99" creationId="{912E28A1-9792-436E-A61E-9E7152725152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0" creationId="{AABEC9BD-B851-4291-9D94-1F777B95BB70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1" creationId="{51B9B28C-2F37-41DF-ACAB-FBC5F694DBE7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2" creationId="{B5E61369-74A1-4385-A2E0-23BD1ECDC0D0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3" creationId="{6EC7910A-41E7-40B5-930F-88E522A2EA1D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4" creationId="{1F6F5424-4446-4F5C-B9F2-F8B1921A3494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5" creationId="{9B510B03-DF5F-4E45-B2A3-1758499F29BC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6" creationId="{3DC626F6-2C1B-48DE-81AE-0A688F8CD0FA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7" creationId="{82DAF88C-0B8B-4FEE-8D52-EB49CDA36A6E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8" creationId="{F494149F-0D2C-4C3F-99DA-BEC9528CA3BC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09" creationId="{11F6C8F6-1813-4EAE-8BF7-66548A48E24D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10" creationId="{DED3589B-0EDF-446F-9FA0-C31B8006C926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11" creationId="{5C9A504A-C9B7-4CD2-9E49-88A18911C27E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12" creationId="{A71E3652-3089-4FEA-91F7-8497A1E4E3B1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13" creationId="{08C9D871-C36B-46CB-A1AB-EA9D241547FD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14" creationId="{14587F9A-CBE9-422D-9734-AC8E65355F83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15" creationId="{9BF82DE6-B1DE-4ED6-AD56-F947EC18F903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16" creationId="{C6DB16AA-382B-413A-AAB8-764B30A40A43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17" creationId="{CA2B61F5-DC3C-4EA6-9764-8336FCE1751A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18" creationId="{319BE546-D321-45BB-BA34-7E61580A76F6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20" creationId="{AFD72C51-D15F-4F51-8747-43DC5D40B4D1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22" creationId="{4D8947D6-9735-41B7-BDF3-D5F25157886C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23" creationId="{89BF8E93-E822-4B4C-B2F4-DFAD0287EFC4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25" creationId="{074B6443-3D52-487B-AB82-C1817DA28A49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27" creationId="{218E8B9A-D0FE-41F9-BF65-73F19421149D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30" creationId="{F100DB32-3942-48E2-8B2E-CFF4EE1C6173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34" creationId="{6A4CE65F-247E-4675-8C31-C285F42D0502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40" creationId="{634CA9BC-694E-4117-B22C-59CDAEC6C99B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41" creationId="{48107222-9B6A-48AC-AFB7-9DF22265ACCA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43" creationId="{B8176831-25B0-4AC1-A675-AE0E85A4EA38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44" creationId="{F6528A09-4104-4C98-9647-647C06F9DE42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46" creationId="{0D787120-932C-4C69-8A51-86D06312DCA7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47" creationId="{85450110-F28F-497E-B92B-E2251CF6C3F0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52" creationId="{DB417D9E-DB61-4FFD-AA13-639496FB1C90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53" creationId="{632F0AB6-24B1-46E5-8180-9097A03328CC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55" creationId="{5DBB2079-62AA-4718-AF8B-6B8D0C482341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56" creationId="{9C208A89-6DF2-4D06-963A-319BA1667C7A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57" creationId="{2122ED67-3FAC-4BDE-8BBC-F4C5CBAC7578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59" creationId="{A0E4E182-C453-460A-93F3-799DD99A397F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60" creationId="{F0A57F17-98F2-4BB1-B587-846BC3988C6A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61" creationId="{BBF96EF7-B9E8-4CAD-8370-9EA0B8817DF4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63" creationId="{951AB455-85E7-4ED9-BD68-329A7D0F5FA4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65" creationId="{FC1F1A3D-1EFA-4A15-A913-B3598BA1D1D6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66" creationId="{98272EC9-AC7E-45A6-84EF-6173A1387095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67" creationId="{83E1A6B5-4E8D-4BB3-8264-A158992F0278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70" creationId="{ECC8BF83-62AC-494D-8ACE-2C1895EA0A96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71" creationId="{7F6B6930-AAF0-4489-B939-75AC6CEF2056}"/>
          </ac:spMkLst>
        </pc:spChg>
        <pc:spChg chg="mod">
          <ac:chgData name="Inez de Kruijf - Carter" userId="41bea759-b4ec-4396-94ea-51870c656b03" providerId="ADAL" clId="{1A20D4AB-851D-476E-85B0-9848441D5A63}" dt="2022-01-13T08:57:23.852" v="686"/>
          <ac:spMkLst>
            <pc:docMk/>
            <pc:sldMk cId="783798798" sldId="515"/>
            <ac:spMk id="172" creationId="{1AB1D4FC-4337-4421-978E-40BE3396A941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74" creationId="{DBEABE2A-F8FB-4907-ACF3-04F50E99EB07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75" creationId="{30911AC8-32CC-4CBA-BCC1-6E2D5682EEF0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76" creationId="{B66F2763-526E-4E07-B2F0-F06EF6B19ECF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77" creationId="{9B9526FF-99C9-4492-8D92-673815431616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78" creationId="{6624C3A3-9D2B-460E-81FD-5533CFC575F3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79" creationId="{0385D126-9621-459F-8459-64BB5C83DDF3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0" creationId="{D0ED6944-3F9E-459A-ABF0-7EFD6104A206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1" creationId="{685DA231-9CB2-4255-B514-DEC01DDD6938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2" creationId="{7E146055-946B-428E-9C43-1DAF0D55DF66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3" creationId="{A6C22965-8106-4683-8D38-07276C385D4C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4" creationId="{BEFCDEE5-1387-48E9-B169-1FCE4AA37994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5" creationId="{62BD19E1-A380-4C24-B739-975EAE2072A1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6" creationId="{CDF4BBA6-5CDD-4B7A-AF22-164BE0670441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7" creationId="{2DD7B075-7AEC-41F2-BB63-446D56ACD3E1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8" creationId="{36EC6F5C-AEBA-4E79-9D26-A480DA6A8D7C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89" creationId="{9026C95B-0C8C-42C3-B76D-C7254935856B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0" creationId="{07813DD0-516A-4A1B-A230-B019B6D20204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1" creationId="{95343349-D4F1-4344-B20E-CA9C4F3C3D78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2" creationId="{74379EE5-E231-4F9F-B7B0-198F739BD8BB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3" creationId="{54C37954-981F-44A1-A991-D38F13FD4A4A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4" creationId="{9BDE08CD-DF6B-4915-86C2-2E348F0A83A9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5" creationId="{E989CA71-678F-4F6C-BE34-4FA6C67CA546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6" creationId="{ECFB96BC-0E8B-46F1-AA3D-13E9D2D989CE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7" creationId="{FF006C15-E724-4632-B724-019AEC584CEA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8" creationId="{29FE895D-7D35-464E-8802-99B8F6E49701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199" creationId="{5F12FDE4-044E-4C30-A0AF-F1BFE35AA395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00" creationId="{40990D8E-8219-4AD0-A502-9498CF22606B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01" creationId="{BEC91F41-9593-47EF-84DD-054C24BD565D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02" creationId="{EBF61E91-AB81-4E37-9377-E1186BC82159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03" creationId="{B18EE0FF-8070-4D7E-8BEF-1F15773A09AE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04" creationId="{AEDFA955-D29C-4D0E-8756-C4D08880D3C7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05" creationId="{3A91FCA1-E206-45FE-9E2A-2E028AC2237B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06" creationId="{A0F69CFA-3AF5-43A1-AE22-4A46CD81D8E1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07" creationId="{2B4803FB-769C-454C-9936-9B4B0B220A42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08" creationId="{19E9F89E-B5FB-4C18-9AE5-1373FE99BF1E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12" creationId="{1D94284F-EA49-48DD-92A7-CDC0904DEF9E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14" creationId="{D3D9860D-81E9-4D8D-8AED-9E05256AF4D3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15" creationId="{73F59F22-BE14-4B0A-9705-247422B8ED4B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16" creationId="{14F957CE-F2DF-4940-AF5A-FE98A6383C2D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18" creationId="{219EA97D-C5FA-4C25-BA13-B2AE26CD77E1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19" creationId="{5DF39A9D-3E38-46E3-82DD-D6AE66C6FE8F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22" creationId="{ACA8E14B-F743-424C-8151-966C4FACD3B5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23" creationId="{C3F0CDDA-309F-4F7B-8815-1646A961CE9A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24" creationId="{6A1F2264-C111-4789-BB5F-DE23E14F4015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26" creationId="{0F2B8BF8-249B-4FCE-8816-681452CBD618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27" creationId="{8C18A7AB-FDA7-4B56-A1AF-57D258AD9E22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28" creationId="{35028B98-117A-4F0F-9FB1-577D43C5DE94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30" creationId="{2E58C815-933D-4588-91EE-0A48A4A38CAA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31" creationId="{AC38EFD6-31E7-4F22-8870-9D525FCC93AF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32" creationId="{D8A6BF4E-0D47-4346-BF33-CBB9966F4323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33" creationId="{7CC6438D-9A38-4FF5-8317-74211906A022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34" creationId="{AA614988-621C-47F6-8E10-C70A50FCCCBE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35" creationId="{EBF81570-4681-42D8-8697-2F08746A18D0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36" creationId="{0766CEF0-6F43-4F8B-AA9A-36BC2FA4B858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37" creationId="{A740E7B2-D9DB-4496-9E0B-D91052813F0A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46" creationId="{A98AC571-04CF-4CF6-87E1-83B60B75AC59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47" creationId="{598D6F94-86E7-425C-88D9-5C7D3BA9596E}"/>
          </ac:spMkLst>
        </pc:spChg>
        <pc:spChg chg="add 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50" creationId="{97581FE4-4031-4AE4-94D3-F6FF5BB43B0A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53" creationId="{BF342AD3-72D3-446F-A53C-C97956465D64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55" creationId="{5F7C1044-9039-4430-9366-18918C386C57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56" creationId="{065811B0-6278-42DD-B752-BC91812991C4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59" creationId="{14A31095-6385-456E-BCC8-D972B0809D6D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0" creationId="{12E07FE2-B939-4808-B236-17EBA1BD3144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1" creationId="{316A67AD-F9BC-418D-91AF-FD4E52BAFCFC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2" creationId="{1C37F851-9EA7-4532-8A64-7BBAADCF6E02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3" creationId="{9ABF4084-9960-4B9D-AA5A-E074FAC465DC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4" creationId="{33BB547D-4BBC-4377-9B19-8EC387BCBA9E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5" creationId="{756B72FB-CB5B-4975-A35C-008AD180824B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6" creationId="{BCBF65E2-CA69-4DEF-98EE-99253EDEF0B8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7" creationId="{95224A76-38B1-412F-B88D-F93AB95DD471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8" creationId="{406C36DC-4B29-490A-B96B-F54ED4DAD597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69" creationId="{7649A4CA-CA9E-4A81-9F8F-3C79251EB1A5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0" creationId="{C1E4C739-E6EA-40AF-BCB6-EFEBFD112003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1" creationId="{CA52B4D8-4830-4D06-800A-DE11DB034C0F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2" creationId="{06925D8D-B688-494C-830C-12DC1B783D5F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3" creationId="{76D41923-C8AF-4833-9FE5-9761505D1642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4" creationId="{CBE7B852-04F8-44CB-8F59-803281CFA7D0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5" creationId="{DB16FC67-A0E2-4A85-BEBC-8DFFD9600EC0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6" creationId="{F7DB925D-2E5E-47B0-951A-43DEC8FBEB74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7" creationId="{C8CEF955-B25D-482B-A28D-0ECAB5CD9524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8" creationId="{6FD235EC-22DD-4A66-8E66-1F825EBCE657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79" creationId="{818B0645-2C9A-4D12-AB4E-B4BEF9D2D69D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0" creationId="{A7737714-7B61-4A4E-8E99-618FE3B39022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1" creationId="{857923AB-E43B-4382-8AF8-6B4EC7748F85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2" creationId="{DAAD0E73-BA78-4498-8875-62B7A656B471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3" creationId="{52DD55AF-2858-4F83-9DCB-1AA0E992CB50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4" creationId="{1DB593CE-3C15-4E8A-A2BC-947A0E841004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5" creationId="{C3991DC9-2436-44FD-AF7E-05DA8C176C9C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6" creationId="{1706CDF9-4016-4C2A-B0CF-78C042A16533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7" creationId="{B3E20C6E-68DA-4C76-A28F-533D288EB289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8" creationId="{2C4186CD-4335-4829-83F6-BFAF0C8FBB6B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89" creationId="{2B5B09CC-478A-4C54-9321-56DC1807750F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90" creationId="{6F11B8B3-0901-4ABF-AF22-A9B299B45BA9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91" creationId="{22CE9004-23AA-4DA5-8780-0F6979C3B139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93" creationId="{E81045B7-8F12-430B-A00E-ED7CCD97A82B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95" creationId="{F585C40D-BAC5-4657-859C-CAFAE50D12C4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96" creationId="{AB55499A-B40D-4508-8005-21AD1721217D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298" creationId="{68814CEB-4BCD-4568-8EED-78BABD705134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00" creationId="{5959094D-1943-493D-A7F6-48432A564A41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03" creationId="{FCF8D5C5-EE3F-47EF-BDB4-A7ECD57C0D82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07" creationId="{A954091B-2A19-4E2E-B920-B00DAF086BF8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13" creationId="{0E8BC0FC-91A8-4260-A993-F417A390D414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14" creationId="{33111BE6-29BA-4306-88F2-B377EB67B1E2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16" creationId="{CA75FCE4-4C0C-48C9-BA75-6F38AE35A12E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17" creationId="{82C3BACF-5FED-4336-8E88-7A67CC410D47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19" creationId="{2582DD55-0BD0-4756-BCF2-F945CB743D3F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20" creationId="{9B3B54EE-990B-448C-8F60-8CD447B08123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25" creationId="{8C453F29-1DA6-4C7D-92F7-F3EC45948689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26" creationId="{7E0CA043-DA91-4B0F-B6EB-DE50C14B4BA6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28" creationId="{D8B7359C-C693-4EE9-B8C0-D8D0AC2FA62B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29" creationId="{15507282-9751-44B3-8718-63EA56BEA8CA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30" creationId="{FB94739A-5841-4DBF-85A5-4D2C9021FB89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32" creationId="{1EF3E097-CA62-4938-854D-ADA3015E95A2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33" creationId="{011EE69E-8DCF-4342-B17C-616D88D6861B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34" creationId="{889761AC-6556-4060-A532-DB6F9D2E71D9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36" creationId="{6BA52BBE-38A4-4AB3-99CC-D5A09ADBA4C8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38" creationId="{F76E6A59-DF19-43C8-91D4-BC76718F8DD1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39" creationId="{85754CCB-FDC3-4C74-9D97-3E4D4F1C7CD1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40" creationId="{2E94C4C0-6597-4CC6-B260-98F1C35C4B22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43" creationId="{A2AE22C7-891E-450F-963D-8B58F9EA323C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44" creationId="{DFB9F83D-8EB4-4B6B-B29D-65B2F68305F1}"/>
          </ac:spMkLst>
        </pc:spChg>
        <pc:spChg chg="mod">
          <ac:chgData name="Inez de Kruijf - Carter" userId="41bea759-b4ec-4396-94ea-51870c656b03" providerId="ADAL" clId="{1A20D4AB-851D-476E-85B0-9848441D5A63}" dt="2022-01-13T08:58:01.804" v="701" actId="1035"/>
          <ac:spMkLst>
            <pc:docMk/>
            <pc:sldMk cId="783798798" sldId="515"/>
            <ac:spMk id="345" creationId="{C0AB954C-9BCB-4438-835B-765797D80B91}"/>
          </ac:spMkLst>
        </pc:spChg>
        <pc:grpChg chg="add del mod">
          <ac:chgData name="Inez de Kruijf - Carter" userId="41bea759-b4ec-4396-94ea-51870c656b03" providerId="ADAL" clId="{1A20D4AB-851D-476E-85B0-9848441D5A63}" dt="2022-01-13T08:57:32.511" v="687" actId="478"/>
          <ac:grpSpMkLst>
            <pc:docMk/>
            <pc:sldMk cId="783798798" sldId="515"/>
            <ac:grpSpMk id="71" creationId="{40615E7E-9E85-44E1-BD8B-89DF093EBE21}"/>
          </ac:grpSpMkLst>
        </pc:grpChg>
        <pc:grpChg chg="add del mod">
          <ac:chgData name="Inez de Kruijf - Carter" userId="41bea759-b4ec-4396-94ea-51870c656b03" providerId="ADAL" clId="{1A20D4AB-851D-476E-85B0-9848441D5A63}" dt="2022-01-13T08:57:32.511" v="687" actId="478"/>
          <ac:grpSpMkLst>
            <pc:docMk/>
            <pc:sldMk cId="783798798" sldId="515"/>
            <ac:grpSpMk id="78" creationId="{602BCA83-79FC-46C0-AAF1-0115FA3DF96A}"/>
          </ac:grpSpMkLst>
        </pc:grpChg>
        <pc:grpChg chg="mod">
          <ac:chgData name="Inez de Kruijf - Carter" userId="41bea759-b4ec-4396-94ea-51870c656b03" providerId="ADAL" clId="{1A20D4AB-851D-476E-85B0-9848441D5A63}" dt="2022-01-13T08:57:23.852" v="686"/>
          <ac:grpSpMkLst>
            <pc:docMk/>
            <pc:sldMk cId="783798798" sldId="515"/>
            <ac:grpSpMk id="79" creationId="{A52029C5-6193-4687-B266-2C686B4A91DA}"/>
          </ac:grpSpMkLst>
        </pc:grpChg>
        <pc:grpChg chg="mod">
          <ac:chgData name="Inez de Kruijf - Carter" userId="41bea759-b4ec-4396-94ea-51870c656b03" providerId="ADAL" clId="{1A20D4AB-851D-476E-85B0-9848441D5A63}" dt="2022-01-13T08:57:23.852" v="686"/>
          <ac:grpSpMkLst>
            <pc:docMk/>
            <pc:sldMk cId="783798798" sldId="515"/>
            <ac:grpSpMk id="135" creationId="{E0DB7C95-5F6B-4EC9-804D-C3702D17F876}"/>
          </ac:grpSpMkLst>
        </pc:grpChg>
        <pc:grpChg chg="mod">
          <ac:chgData name="Inez de Kruijf - Carter" userId="41bea759-b4ec-4396-94ea-51870c656b03" providerId="ADAL" clId="{1A20D4AB-851D-476E-85B0-9848441D5A63}" dt="2022-01-13T08:57:23.852" v="686"/>
          <ac:grpSpMkLst>
            <pc:docMk/>
            <pc:sldMk cId="783798798" sldId="515"/>
            <ac:grpSpMk id="136" creationId="{5A0EB424-076C-4606-B606-A2D5D463574D}"/>
          </ac:grpSpMkLst>
        </pc:grpChg>
        <pc:grpChg chg="mod">
          <ac:chgData name="Inez de Kruijf - Carter" userId="41bea759-b4ec-4396-94ea-51870c656b03" providerId="ADAL" clId="{1A20D4AB-851D-476E-85B0-9848441D5A63}" dt="2022-01-13T08:57:23.852" v="686"/>
          <ac:grpSpMkLst>
            <pc:docMk/>
            <pc:sldMk cId="783798798" sldId="515"/>
            <ac:grpSpMk id="137" creationId="{7E4702AF-CE62-489C-8F0E-7C271C65BB24}"/>
          </ac:grpSpMkLst>
        </pc:grpChg>
        <pc:grpChg chg="mod">
          <ac:chgData name="Inez de Kruijf - Carter" userId="41bea759-b4ec-4396-94ea-51870c656b03" providerId="ADAL" clId="{1A20D4AB-851D-476E-85B0-9848441D5A63}" dt="2022-01-13T08:57:23.852" v="686"/>
          <ac:grpSpMkLst>
            <pc:docMk/>
            <pc:sldMk cId="783798798" sldId="515"/>
            <ac:grpSpMk id="138" creationId="{43D1000A-7705-4DBA-80BB-1C4DDB7E051C}"/>
          </ac:grpSpMkLst>
        </pc:grpChg>
        <pc:grpChg chg="add mod">
          <ac:chgData name="Inez de Kruijf - Carter" userId="41bea759-b4ec-4396-94ea-51870c656b03" providerId="ADAL" clId="{1A20D4AB-851D-476E-85B0-9848441D5A63}" dt="2022-01-13T08:58:01.804" v="701" actId="1035"/>
          <ac:grpSpMkLst>
            <pc:docMk/>
            <pc:sldMk cId="783798798" sldId="515"/>
            <ac:grpSpMk id="244" creationId="{2CD776ED-F443-494E-ACBF-4B1A3B4D5FFA}"/>
          </ac:grpSpMkLst>
        </pc:grpChg>
        <pc:grpChg chg="add mod">
          <ac:chgData name="Inez de Kruijf - Carter" userId="41bea759-b4ec-4396-94ea-51870c656b03" providerId="ADAL" clId="{1A20D4AB-851D-476E-85B0-9848441D5A63}" dt="2022-01-13T08:58:01.804" v="701" actId="1035"/>
          <ac:grpSpMkLst>
            <pc:docMk/>
            <pc:sldMk cId="783798798" sldId="515"/>
            <ac:grpSpMk id="251" creationId="{1D083C18-E88A-433C-A55D-F61963137C07}"/>
          </ac:grpSpMkLst>
        </pc:grpChg>
        <pc:grpChg chg="mod">
          <ac:chgData name="Inez de Kruijf - Carter" userId="41bea759-b4ec-4396-94ea-51870c656b03" providerId="ADAL" clId="{1A20D4AB-851D-476E-85B0-9848441D5A63}" dt="2022-01-13T08:58:01.804" v="701" actId="1035"/>
          <ac:grpSpMkLst>
            <pc:docMk/>
            <pc:sldMk cId="783798798" sldId="515"/>
            <ac:grpSpMk id="252" creationId="{9A009873-C9EC-4975-90E8-DBDBB8D4B9C8}"/>
          </ac:grpSpMkLst>
        </pc:grpChg>
        <pc:grpChg chg="mod">
          <ac:chgData name="Inez de Kruijf - Carter" userId="41bea759-b4ec-4396-94ea-51870c656b03" providerId="ADAL" clId="{1A20D4AB-851D-476E-85B0-9848441D5A63}" dt="2022-01-13T08:58:01.804" v="701" actId="1035"/>
          <ac:grpSpMkLst>
            <pc:docMk/>
            <pc:sldMk cId="783798798" sldId="515"/>
            <ac:grpSpMk id="308" creationId="{679D587E-AE3F-4893-A6AD-A30D2AB69349}"/>
          </ac:grpSpMkLst>
        </pc:grpChg>
        <pc:grpChg chg="mod">
          <ac:chgData name="Inez de Kruijf - Carter" userId="41bea759-b4ec-4396-94ea-51870c656b03" providerId="ADAL" clId="{1A20D4AB-851D-476E-85B0-9848441D5A63}" dt="2022-01-13T08:58:01.804" v="701" actId="1035"/>
          <ac:grpSpMkLst>
            <pc:docMk/>
            <pc:sldMk cId="783798798" sldId="515"/>
            <ac:grpSpMk id="309" creationId="{896ACBC5-2136-4BD8-A21F-269E1741C0A8}"/>
          </ac:grpSpMkLst>
        </pc:grpChg>
        <pc:grpChg chg="mod">
          <ac:chgData name="Inez de Kruijf - Carter" userId="41bea759-b4ec-4396-94ea-51870c656b03" providerId="ADAL" clId="{1A20D4AB-851D-476E-85B0-9848441D5A63}" dt="2022-01-13T08:58:01.804" v="701" actId="1035"/>
          <ac:grpSpMkLst>
            <pc:docMk/>
            <pc:sldMk cId="783798798" sldId="515"/>
            <ac:grpSpMk id="310" creationId="{F448826A-D45B-4724-83B8-C207701C4A4B}"/>
          </ac:grpSpMkLst>
        </pc:grpChg>
        <pc:grpChg chg="mod">
          <ac:chgData name="Inez de Kruijf - Carter" userId="41bea759-b4ec-4396-94ea-51870c656b03" providerId="ADAL" clId="{1A20D4AB-851D-476E-85B0-9848441D5A63}" dt="2022-01-13T08:58:01.804" v="701" actId="1035"/>
          <ac:grpSpMkLst>
            <pc:docMk/>
            <pc:sldMk cId="783798798" sldId="515"/>
            <ac:grpSpMk id="311" creationId="{262FDC51-23C8-4151-8424-15DA5361607A}"/>
          </ac:grpSpMkLst>
        </pc:grp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36" creationId="{51AB1F07-6003-47D0-9629-858507A50E5A}"/>
          </ac:picMkLst>
        </pc:pic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37" creationId="{209ECBF3-2547-4467-8355-C4F69B3A34FA}"/>
          </ac:picMkLst>
        </pc:pic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38" creationId="{8FF14332-60F7-41CE-8CA5-E615067FBF92}"/>
          </ac:picMkLst>
        </pc:pic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40" creationId="{FA9F57A2-C9E9-42FC-9F58-29E31F1F274C}"/>
          </ac:picMkLst>
        </pc:pic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44" creationId="{6856E546-31C8-47C1-8F4D-313109629D91}"/>
          </ac:picMkLst>
        </pc:pic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47" creationId="{D707339D-566C-487D-827C-7667095A9522}"/>
          </ac:picMkLst>
        </pc:pic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48" creationId="{4E9AD662-388B-4041-BCF9-72E4EFFA5A90}"/>
          </ac:picMkLst>
        </pc:pic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52" creationId="{E90210F0-0549-4F09-9AD4-5B4A46C7414E}"/>
          </ac:picMkLst>
        </pc:pic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56" creationId="{2F577168-9726-4908-9754-702774B24B1A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72" creationId="{F986F0A8-E6F7-4391-90B2-C76C74B90B10}"/>
          </ac:picMkLst>
        </pc:picChg>
        <pc:picChg chg="add del mod">
          <ac:chgData name="Inez de Kruijf - Carter" userId="41bea759-b4ec-4396-94ea-51870c656b03" providerId="ADAL" clId="{1A20D4AB-851D-476E-85B0-9848441D5A63}" dt="2022-01-13T08:57:32.511" v="687" actId="478"/>
          <ac:picMkLst>
            <pc:docMk/>
            <pc:sldMk cId="783798798" sldId="515"/>
            <ac:picMk id="75" creationId="{C5362EE1-D5E3-456B-B744-30BBCD615C56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81" creationId="{721755B9-E5DC-4A66-A617-E99AB8B0066A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19" creationId="{962B1AC5-2FA2-4E54-853D-68C861818C4E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21" creationId="{32376792-58A1-4B7E-97B5-2E711F53994E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24" creationId="{9E5232F9-136D-41E8-8402-EF03E0E07028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26" creationId="{5B62173E-A016-4E93-9AE3-D25F9B43899F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29" creationId="{2B661906-11A9-4346-9B6C-D7F1F505E7FC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33" creationId="{031D6C5F-AD01-4383-B05C-67B6685E7C4A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39" creationId="{9EB6E71D-18E0-48C2-9316-D4093F2758C4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42" creationId="{1C709473-14D8-4FF8-9A44-BCA2624856CD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45" creationId="{2ED5C9E7-3C1F-45B8-8F99-A0ACDD4165B8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58" creationId="{10B20BBA-BB96-450A-843C-D7DAD1BBE708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62" creationId="{065D7F69-1B5B-4A3C-AA30-9C7560F363DE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64" creationId="{EDEB5C02-5EFC-4BB4-9FEF-4ADCF494691D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68" creationId="{73DFE0B0-C04B-45FF-A964-FA9937412A64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69" creationId="{E030BEA7-447E-46E2-BF34-498131951F18}"/>
          </ac:picMkLst>
        </pc:picChg>
        <pc:picChg chg="mod">
          <ac:chgData name="Inez de Kruijf - Carter" userId="41bea759-b4ec-4396-94ea-51870c656b03" providerId="ADAL" clId="{1A20D4AB-851D-476E-85B0-9848441D5A63}" dt="2022-01-13T08:57:23.852" v="686"/>
          <ac:picMkLst>
            <pc:docMk/>
            <pc:sldMk cId="783798798" sldId="515"/>
            <ac:picMk id="173" creationId="{A3C85F0D-A3A4-48AD-A1D7-3FD1CE0ECDAE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09" creationId="{D604A5D9-A18C-4559-BB10-8A9570910A47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10" creationId="{333F60A8-9C28-4B28-9127-72486D541989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11" creationId="{EAF81936-484A-4D9C-8E25-D0CF1DC2D224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13" creationId="{8C7FBF48-28E6-4178-B2AE-9E91BA06E6EB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17" creationId="{3BF9F757-9A77-408C-81B1-99082ABA9CC8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20" creationId="{5DC43032-BAE1-4C2C-BE01-81C741FD1D9B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21" creationId="{41F82FF0-C9B0-4172-A13C-4FE03D65F250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25" creationId="{AC0D4292-AF52-4925-9A1B-B0FE6DF54DBA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29" creationId="{69957140-97EE-47AB-8919-FA3C1A8A4F72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45" creationId="{D9DB35E0-EC26-4C4A-94AD-8A4B5883A473}"/>
          </ac:picMkLst>
        </pc:picChg>
        <pc:picChg chg="add 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48" creationId="{AB2CEAFB-27A8-473C-9323-962F57ABF1D9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54" creationId="{CA50F20E-2A3B-47A2-8E65-8ACCFA89C168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92" creationId="{A2225086-37F8-4D30-A19C-58617EFFF422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94" creationId="{3781BC71-318D-4B38-90A0-D179FE494573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97" creationId="{913CFF13-95BF-40A7-AF2F-55A784011C38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299" creationId="{BDD28995-F72B-4FA5-8821-CA374CDCEB11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02" creationId="{53FC2814-5CD2-4437-BC4A-6DF8CD8FFDF4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06" creationId="{835E5B5B-53DC-46B9-9EA8-F3EC4F2883CB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12" creationId="{8CB28879-3A92-4719-99D0-373FE601AEB0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15" creationId="{B82511E0-7AEF-4A9F-8059-880B8357F4F3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18" creationId="{68EB398C-0156-4A64-A367-4746D5C8D75C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31" creationId="{A24B8BA3-C368-4F19-A964-535FE2AA8EE5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35" creationId="{C260D486-AB4D-44DB-AE5A-C5460F6634F4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37" creationId="{C789B8C8-C7EE-424F-8988-3BBB645AB738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41" creationId="{63BACB93-B966-468D-BD99-B4F03F9EB849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42" creationId="{70C5FEAD-7666-48AE-8F7A-F727FFFDF948}"/>
          </ac:picMkLst>
        </pc:picChg>
        <pc:picChg chg="mod">
          <ac:chgData name="Inez de Kruijf - Carter" userId="41bea759-b4ec-4396-94ea-51870c656b03" providerId="ADAL" clId="{1A20D4AB-851D-476E-85B0-9848441D5A63}" dt="2022-01-13T08:58:01.804" v="701" actId="1035"/>
          <ac:picMkLst>
            <pc:docMk/>
            <pc:sldMk cId="783798798" sldId="515"/>
            <ac:picMk id="346" creationId="{E3E29C72-0152-4C50-81BF-4584376B1641}"/>
          </ac:picMkLst>
        </pc:picChg>
        <pc:cxnChg chg="add del mod">
          <ac:chgData name="Inez de Kruijf - Carter" userId="41bea759-b4ec-4396-94ea-51870c656b03" providerId="ADAL" clId="{1A20D4AB-851D-476E-85B0-9848441D5A63}" dt="2022-01-13T08:57:32.511" v="687" actId="478"/>
          <ac:cxnSpMkLst>
            <pc:docMk/>
            <pc:sldMk cId="783798798" sldId="515"/>
            <ac:cxnSpMk id="65" creationId="{CD7E1B3B-D9D7-4AFC-B7F3-4D63AFB7DD4E}"/>
          </ac:cxnSpMkLst>
        </pc:cxnChg>
        <pc:cxnChg chg="add del mod">
          <ac:chgData name="Inez de Kruijf - Carter" userId="41bea759-b4ec-4396-94ea-51870c656b03" providerId="ADAL" clId="{1A20D4AB-851D-476E-85B0-9848441D5A63}" dt="2022-01-13T08:57:32.511" v="687" actId="478"/>
          <ac:cxnSpMkLst>
            <pc:docMk/>
            <pc:sldMk cId="783798798" sldId="515"/>
            <ac:cxnSpMk id="66" creationId="{DEDD7E5F-AB26-400A-A789-E3EF950D9F34}"/>
          </ac:cxnSpMkLst>
        </pc:cxnChg>
        <pc:cxnChg chg="add del mod">
          <ac:chgData name="Inez de Kruijf - Carter" userId="41bea759-b4ec-4396-94ea-51870c656b03" providerId="ADAL" clId="{1A20D4AB-851D-476E-85B0-9848441D5A63}" dt="2022-01-13T08:57:32.511" v="687" actId="478"/>
          <ac:cxnSpMkLst>
            <pc:docMk/>
            <pc:sldMk cId="783798798" sldId="515"/>
            <ac:cxnSpMk id="67" creationId="{A45AC52E-7F25-48F7-84DF-65628F8E84A7}"/>
          </ac:cxnSpMkLst>
        </pc:cxnChg>
        <pc:cxnChg chg="add del mod">
          <ac:chgData name="Inez de Kruijf - Carter" userId="41bea759-b4ec-4396-94ea-51870c656b03" providerId="ADAL" clId="{1A20D4AB-851D-476E-85B0-9848441D5A63}" dt="2022-01-13T08:57:32.511" v="687" actId="478"/>
          <ac:cxnSpMkLst>
            <pc:docMk/>
            <pc:sldMk cId="783798798" sldId="515"/>
            <ac:cxnSpMk id="68" creationId="{8EAC9A1A-CA4B-4115-8DF1-6357482AEF99}"/>
          </ac:cxnSpMkLst>
        </pc:cxnChg>
        <pc:cxnChg chg="add del mod">
          <ac:chgData name="Inez de Kruijf - Carter" userId="41bea759-b4ec-4396-94ea-51870c656b03" providerId="ADAL" clId="{1A20D4AB-851D-476E-85B0-9848441D5A63}" dt="2022-01-13T08:57:32.511" v="687" actId="478"/>
          <ac:cxnSpMkLst>
            <pc:docMk/>
            <pc:sldMk cId="783798798" sldId="515"/>
            <ac:cxnSpMk id="69" creationId="{F8879632-CDBA-405B-9EA5-D34629F9894E}"/>
          </ac:cxnSpMkLst>
        </pc:cxnChg>
        <pc:cxnChg chg="add del mod">
          <ac:chgData name="Inez de Kruijf - Carter" userId="41bea759-b4ec-4396-94ea-51870c656b03" providerId="ADAL" clId="{1A20D4AB-851D-476E-85B0-9848441D5A63}" dt="2022-01-13T08:57:32.511" v="687" actId="478"/>
          <ac:cxnSpMkLst>
            <pc:docMk/>
            <pc:sldMk cId="783798798" sldId="515"/>
            <ac:cxnSpMk id="70" creationId="{39B61439-50A3-4F2B-BF7C-D08833606111}"/>
          </ac:cxnSpMkLst>
        </pc:cxnChg>
        <pc:cxnChg chg="add del mod">
          <ac:chgData name="Inez de Kruijf - Carter" userId="41bea759-b4ec-4396-94ea-51870c656b03" providerId="ADAL" clId="{1A20D4AB-851D-476E-85B0-9848441D5A63}" dt="2022-01-13T08:57:32.511" v="687" actId="478"/>
          <ac:cxnSpMkLst>
            <pc:docMk/>
            <pc:sldMk cId="783798798" sldId="515"/>
            <ac:cxnSpMk id="76" creationId="{752A43C1-78C3-4535-94E8-3EAC6062A159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84" creationId="{92AA59E3-9C63-496B-A3E8-9EC5D12A683A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85" creationId="{F2503F16-BB8D-40DE-B6B6-614256E3AC15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128" creationId="{D4654D82-F233-49E4-A20C-8CA73A82CF2C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131" creationId="{9F19140A-A470-4B3C-8647-EC4212C55983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132" creationId="{B7671873-658F-473C-A558-5DFDA49DA9C7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148" creationId="{5C374FDE-CDAD-4766-AE86-0F8D02A9C515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149" creationId="{6B459463-F29F-4AB2-B982-332A6C572302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150" creationId="{3D0EB0FF-3541-4162-A0B1-6E579B5311D1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151" creationId="{59A37777-B612-45BB-B7FE-1B37AA3C4E03}"/>
          </ac:cxnSpMkLst>
        </pc:cxnChg>
        <pc:cxnChg chg="mod">
          <ac:chgData name="Inez de Kruijf - Carter" userId="41bea759-b4ec-4396-94ea-51870c656b03" providerId="ADAL" clId="{1A20D4AB-851D-476E-85B0-9848441D5A63}" dt="2022-01-13T08:57:23.852" v="686"/>
          <ac:cxnSpMkLst>
            <pc:docMk/>
            <pc:sldMk cId="783798798" sldId="515"/>
            <ac:cxnSpMk id="154" creationId="{0C70A596-7E54-420C-834E-C31A6219C680}"/>
          </ac:cxnSpMkLst>
        </pc:cxnChg>
        <pc:cxnChg chg="add 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238" creationId="{D53C9B2C-2689-4006-A18C-A76989A75D91}"/>
          </ac:cxnSpMkLst>
        </pc:cxnChg>
        <pc:cxnChg chg="add 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239" creationId="{4C2C812E-1070-4294-84C0-B2BD731033C0}"/>
          </ac:cxnSpMkLst>
        </pc:cxnChg>
        <pc:cxnChg chg="add 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240" creationId="{1527593A-9A04-44F4-AE09-7DCD0BB2038D}"/>
          </ac:cxnSpMkLst>
        </pc:cxnChg>
        <pc:cxnChg chg="add 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241" creationId="{1447DBB0-B7C8-49BA-82D9-984A1B51A71C}"/>
          </ac:cxnSpMkLst>
        </pc:cxnChg>
        <pc:cxnChg chg="add 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242" creationId="{639F44F2-1FF4-4F27-AB12-12815CBC4640}"/>
          </ac:cxnSpMkLst>
        </pc:cxnChg>
        <pc:cxnChg chg="add 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243" creationId="{D74999E3-CBD1-437F-9367-6A2E5C5063BA}"/>
          </ac:cxnSpMkLst>
        </pc:cxnChg>
        <pc:cxnChg chg="add 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249" creationId="{B3552D58-5583-421A-97F0-9515DA8B6236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257" creationId="{8690AC23-6D1E-4C17-9A7E-4D36A646340D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258" creationId="{69D4575A-1BE4-4697-B958-B12701180934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301" creationId="{9425CECB-0FC4-4674-8EA9-EA3528553F0D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304" creationId="{87AFD5AD-7ED2-4C30-BB58-D5926B073B60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305" creationId="{14D01472-94D3-4268-BD36-1C1C895CF235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321" creationId="{E43CDF7C-AA46-4A35-8DA8-945EA755DA16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322" creationId="{C106B507-241C-4143-8B06-5B4820AB3F8F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323" creationId="{864E900B-F446-4E07-80A5-333ECE61B37B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324" creationId="{D61EE1CD-541B-41FE-9A31-987A99D615E1}"/>
          </ac:cxnSpMkLst>
        </pc:cxnChg>
        <pc:cxnChg chg="mod">
          <ac:chgData name="Inez de Kruijf - Carter" userId="41bea759-b4ec-4396-94ea-51870c656b03" providerId="ADAL" clId="{1A20D4AB-851D-476E-85B0-9848441D5A63}" dt="2022-01-13T08:58:01.804" v="701" actId="1035"/>
          <ac:cxnSpMkLst>
            <pc:docMk/>
            <pc:sldMk cId="783798798" sldId="515"/>
            <ac:cxnSpMk id="327" creationId="{29CBFBAC-663C-4430-9EED-0683057761F8}"/>
          </ac:cxnSpMkLst>
        </pc:cxnChg>
      </pc:sldChg>
    </pc:docChg>
  </pc:docChgLst>
  <pc:docChgLst>
    <pc:chgData name="Inez de Kruijf - Carter" userId="41bea759-b4ec-4396-94ea-51870c656b03" providerId="ADAL" clId="{D7896597-94B8-441F-A238-BD4008743EE5}"/>
    <pc:docChg chg="modSld">
      <pc:chgData name="Inez de Kruijf - Carter" userId="41bea759-b4ec-4396-94ea-51870c656b03" providerId="ADAL" clId="{D7896597-94B8-441F-A238-BD4008743EE5}" dt="2022-01-19T10:50:53.847" v="0" actId="478"/>
      <pc:docMkLst>
        <pc:docMk/>
      </pc:docMkLst>
      <pc:sldChg chg="delSp">
        <pc:chgData name="Inez de Kruijf - Carter" userId="41bea759-b4ec-4396-94ea-51870c656b03" providerId="ADAL" clId="{D7896597-94B8-441F-A238-BD4008743EE5}" dt="2022-01-19T10:50:53.847" v="0" actId="478"/>
        <pc:sldMkLst>
          <pc:docMk/>
          <pc:sldMk cId="783798798" sldId="515"/>
        </pc:sldMkLst>
        <pc:picChg chg="del">
          <ac:chgData name="Inez de Kruijf - Carter" userId="41bea759-b4ec-4396-94ea-51870c656b03" providerId="ADAL" clId="{D7896597-94B8-441F-A238-BD4008743EE5}" dt="2022-01-19T10:50:53.847" v="0" actId="478"/>
          <ac:picMkLst>
            <pc:docMk/>
            <pc:sldMk cId="783798798" sldId="515"/>
            <ac:picMk id="220" creationId="{5DC43032-BAE1-4C2C-BE01-81C741FD1D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ACD85D-41A5-40F4-AE01-44334926C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A7ACDA-5B7B-4712-AF07-5DFC5A25CA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1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AA314A-64BA-4713-9EA4-31D90AB54F84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E0A18-DA7F-4EE7-8BAA-581D94708E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666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7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38C4F9-D1A3-4FCE-85BC-B16FF9F8825D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1" y="3373756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6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6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876AC3-BAD8-4346-81E9-F277E2AA5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71298" y="983556"/>
            <a:ext cx="5078354" cy="1283234"/>
          </a:xfrm>
        </p:spPr>
        <p:txBody>
          <a:bodyPr anchor="b">
            <a:noAutofit/>
          </a:bodyPr>
          <a:lstStyle>
            <a:lvl1pPr algn="ctr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1298" y="2675525"/>
            <a:ext cx="5078354" cy="2163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Rechthoek 22">
            <a:extLst>
              <a:ext uri="{FF2B5EF4-FFF2-40B4-BE49-F238E27FC236}">
                <a16:creationId xmlns:a16="http://schemas.microsoft.com/office/drawing/2014/main" id="{AEFA265B-5370-4646-99AF-A33C081438D2}"/>
              </a:ext>
            </a:extLst>
          </p:cNvPr>
          <p:cNvSpPr/>
          <p:nvPr userDrawn="1"/>
        </p:nvSpPr>
        <p:spPr>
          <a:xfrm>
            <a:off x="0" y="0"/>
            <a:ext cx="12192000" cy="268941"/>
          </a:xfrm>
          <a:prstGeom prst="rect">
            <a:avLst/>
          </a:prstGeom>
          <a:solidFill>
            <a:srgbClr val="13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2F76B-06E9-4E5E-8A12-6E7D80BF7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www.tbdigitaladherence.org</a:t>
            </a:r>
          </a:p>
        </p:txBody>
      </p:sp>
      <p:pic>
        <p:nvPicPr>
          <p:cNvPr id="13" name="Picture 12" descr="A picture containing text, screenshot, monitor, indoor&#10;&#10;Description automatically generated">
            <a:extLst>
              <a:ext uri="{FF2B5EF4-FFF2-40B4-BE49-F238E27FC236}">
                <a16:creationId xmlns:a16="http://schemas.microsoft.com/office/drawing/2014/main" id="{867AFB51-7FD5-4FB5-BD22-6ECD54186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423719"/>
            <a:ext cx="1978026" cy="1189666"/>
          </a:xfrm>
          <a:prstGeom prst="rect">
            <a:avLst/>
          </a:prstGeom>
        </p:spPr>
      </p:pic>
      <p:pic>
        <p:nvPicPr>
          <p:cNvPr id="17" name="Picture 16" descr="A picture containing indoor&#10;&#10;Description automatically generated">
            <a:extLst>
              <a:ext uri="{FF2B5EF4-FFF2-40B4-BE49-F238E27FC236}">
                <a16:creationId xmlns:a16="http://schemas.microsoft.com/office/drawing/2014/main" id="{E2EF9533-FDB0-48C9-ABC0-565DBB6946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13385"/>
            <a:ext cx="1981200" cy="1924050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A36453CF-9AD1-4BDC-92A7-49EA8E6C8D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5" y="3537435"/>
            <a:ext cx="1978025" cy="1483519"/>
          </a:xfrm>
          <a:prstGeom prst="rect">
            <a:avLst/>
          </a:prstGeom>
        </p:spPr>
      </p:pic>
      <p:pic>
        <p:nvPicPr>
          <p:cNvPr id="22" name="Picture 21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44ED35AB-DFB6-48DB-A8CE-47F42EC0F0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65"/>
          <a:stretch/>
        </p:blipFill>
        <p:spPr>
          <a:xfrm>
            <a:off x="1219201" y="5020954"/>
            <a:ext cx="1978025" cy="183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2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357" y="685800"/>
            <a:ext cx="9708444" cy="582084"/>
          </a:xfrm>
          <a:ln>
            <a:noFill/>
          </a:ln>
        </p:spPr>
        <p:txBody>
          <a:bodyPr/>
          <a:lstStyle>
            <a:lvl1pPr>
              <a:defRPr>
                <a:ln w="635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357" y="1600200"/>
            <a:ext cx="9708444" cy="4267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3740FD8B-0B8E-4340-8B62-32DE97FB5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241300"/>
          </a:xfrm>
          <a:prstGeom prst="rect">
            <a:avLst/>
          </a:prstGeom>
        </p:spPr>
      </p:pic>
      <p:sp>
        <p:nvSpPr>
          <p:cNvPr id="12" name="Rechthoek 22">
            <a:extLst>
              <a:ext uri="{FF2B5EF4-FFF2-40B4-BE49-F238E27FC236}">
                <a16:creationId xmlns:a16="http://schemas.microsoft.com/office/drawing/2014/main" id="{A460D169-798B-4A2E-B1AC-7A6BC120CFFA}"/>
              </a:ext>
            </a:extLst>
          </p:cNvPr>
          <p:cNvSpPr/>
          <p:nvPr userDrawn="1"/>
        </p:nvSpPr>
        <p:spPr>
          <a:xfrm>
            <a:off x="0" y="0"/>
            <a:ext cx="12192000" cy="268941"/>
          </a:xfrm>
          <a:prstGeom prst="rect">
            <a:avLst/>
          </a:prstGeom>
          <a:solidFill>
            <a:srgbClr val="13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69197-D697-4C71-B02D-9316F1397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www.tbdigitaladherence.org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5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2817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487940"/>
            <a:ext cx="4443984" cy="502225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64135"/>
            <a:ext cx="4443984" cy="3767939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400" baseline="0">
                <a:solidFill>
                  <a:schemeClr val="tx2"/>
                </a:solidFill>
              </a:defRPr>
            </a:lvl4pPr>
            <a:lvl5pPr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5" y="1487940"/>
            <a:ext cx="4443984" cy="502225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5" y="2164135"/>
            <a:ext cx="4443984" cy="3767939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400" baseline="0">
                <a:solidFill>
                  <a:schemeClr val="tx2"/>
                </a:solidFill>
              </a:defRPr>
            </a:lvl4pPr>
            <a:lvl5pPr>
              <a:defRPr sz="12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182B0237-A6A5-47E1-8C9D-68FAAED3D9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241300"/>
          </a:xfrm>
          <a:prstGeom prst="rect">
            <a:avLst/>
          </a:prstGeom>
        </p:spPr>
      </p:pic>
      <p:sp>
        <p:nvSpPr>
          <p:cNvPr id="8" name="Rechthoek 22">
            <a:extLst>
              <a:ext uri="{FF2B5EF4-FFF2-40B4-BE49-F238E27FC236}">
                <a16:creationId xmlns:a16="http://schemas.microsoft.com/office/drawing/2014/main" id="{E2850824-79EE-4913-915D-CC0001BA6B68}"/>
              </a:ext>
            </a:extLst>
          </p:cNvPr>
          <p:cNvSpPr/>
          <p:nvPr userDrawn="1"/>
        </p:nvSpPr>
        <p:spPr>
          <a:xfrm>
            <a:off x="0" y="0"/>
            <a:ext cx="12192000" cy="268941"/>
          </a:xfrm>
          <a:prstGeom prst="rect">
            <a:avLst/>
          </a:prstGeom>
          <a:solidFill>
            <a:srgbClr val="13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0906BC-00B5-4A1F-8B4D-3C4427DC99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www.tbdigitaladherence.org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2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CDF775-78EE-4953-93AB-1B4257856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3" y="3276600"/>
            <a:ext cx="11658595" cy="778934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Rechthoek 22">
            <a:extLst>
              <a:ext uri="{FF2B5EF4-FFF2-40B4-BE49-F238E27FC236}">
                <a16:creationId xmlns:a16="http://schemas.microsoft.com/office/drawing/2014/main" id="{0B343DB1-45B4-4B68-B095-58BF2CBC8519}"/>
              </a:ext>
            </a:extLst>
          </p:cNvPr>
          <p:cNvSpPr/>
          <p:nvPr userDrawn="1"/>
        </p:nvSpPr>
        <p:spPr>
          <a:xfrm>
            <a:off x="0" y="0"/>
            <a:ext cx="12192000" cy="268941"/>
          </a:xfrm>
          <a:prstGeom prst="rect">
            <a:avLst/>
          </a:prstGeom>
          <a:solidFill>
            <a:srgbClr val="13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28F181C-D628-414C-B807-7B015689E5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437"/>
          <a:stretch/>
        </p:blipFill>
        <p:spPr>
          <a:xfrm>
            <a:off x="3711460" y="268941"/>
            <a:ext cx="2851265" cy="20315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C1BE5C-E4C1-47E3-B8AB-D8BAEC88E7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www.tbdigitaladherence.org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1ABEDD-FBF5-439F-91E4-185A889C38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r="10679"/>
          <a:stretch/>
        </p:blipFill>
        <p:spPr>
          <a:xfrm>
            <a:off x="6562725" y="268941"/>
            <a:ext cx="2851265" cy="2031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6C07EE-8C4A-4825-BC81-1041758ADD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2479"/>
          <a:stretch/>
        </p:blipFill>
        <p:spPr>
          <a:xfrm>
            <a:off x="9340735" y="268941"/>
            <a:ext cx="2851265" cy="2031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5A4292-155F-4FD2-B522-55645B29E2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 b="3625"/>
          <a:stretch/>
        </p:blipFill>
        <p:spPr>
          <a:xfrm>
            <a:off x="896823" y="268941"/>
            <a:ext cx="2851265" cy="203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01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EDD0B039-FD6F-492A-9E60-2B6AB2236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241300"/>
          </a:xfrm>
          <a:prstGeom prst="rect">
            <a:avLst/>
          </a:prstGeom>
        </p:spPr>
      </p:pic>
      <p:sp>
        <p:nvSpPr>
          <p:cNvPr id="4" name="Rechthoek 22">
            <a:extLst>
              <a:ext uri="{FF2B5EF4-FFF2-40B4-BE49-F238E27FC236}">
                <a16:creationId xmlns:a16="http://schemas.microsoft.com/office/drawing/2014/main" id="{7163F180-022C-4A21-B1C0-701570CD128B}"/>
              </a:ext>
            </a:extLst>
          </p:cNvPr>
          <p:cNvSpPr/>
          <p:nvPr userDrawn="1"/>
        </p:nvSpPr>
        <p:spPr>
          <a:xfrm>
            <a:off x="0" y="0"/>
            <a:ext cx="12192000" cy="268941"/>
          </a:xfrm>
          <a:prstGeom prst="rect">
            <a:avLst/>
          </a:prstGeom>
          <a:solidFill>
            <a:srgbClr val="13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8A89E-088D-405D-8F24-D04E57215E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www.tbdigitaladherence.org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3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9A3B7275-D947-44D3-A550-950E40DC8C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241300"/>
          </a:xfrm>
          <a:prstGeom prst="rect">
            <a:avLst/>
          </a:prstGeom>
        </p:spPr>
      </p:pic>
      <p:sp>
        <p:nvSpPr>
          <p:cNvPr id="3" name="Rechthoek 22">
            <a:extLst>
              <a:ext uri="{FF2B5EF4-FFF2-40B4-BE49-F238E27FC236}">
                <a16:creationId xmlns:a16="http://schemas.microsoft.com/office/drawing/2014/main" id="{0F58B602-6387-4A90-8670-517B6BBDF3D1}"/>
              </a:ext>
            </a:extLst>
          </p:cNvPr>
          <p:cNvSpPr/>
          <p:nvPr userDrawn="1"/>
        </p:nvSpPr>
        <p:spPr>
          <a:xfrm>
            <a:off x="0" y="0"/>
            <a:ext cx="12192000" cy="268941"/>
          </a:xfrm>
          <a:prstGeom prst="rect">
            <a:avLst/>
          </a:prstGeom>
          <a:solidFill>
            <a:srgbClr val="13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5BDF65-491F-4D22-9993-2D1029890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www.tbdigitaladherence.org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8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2">
            <a:extLst>
              <a:ext uri="{FF2B5EF4-FFF2-40B4-BE49-F238E27FC236}">
                <a16:creationId xmlns:a16="http://schemas.microsoft.com/office/drawing/2014/main" id="{A043EF1F-E5F3-4EB1-9877-71AE764C711C}"/>
              </a:ext>
            </a:extLst>
          </p:cNvPr>
          <p:cNvSpPr/>
          <p:nvPr userDrawn="1"/>
        </p:nvSpPr>
        <p:spPr>
          <a:xfrm>
            <a:off x="0" y="0"/>
            <a:ext cx="12192000" cy="268941"/>
          </a:xfrm>
          <a:prstGeom prst="rect">
            <a:avLst/>
          </a:prstGeom>
          <a:solidFill>
            <a:srgbClr val="13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2C2E6-9BCB-4FBF-8E9F-73BDEAA00AE8}"/>
              </a:ext>
            </a:extLst>
          </p:cNvPr>
          <p:cNvSpPr txBox="1"/>
          <p:nvPr userDrawn="1"/>
        </p:nvSpPr>
        <p:spPr>
          <a:xfrm>
            <a:off x="2619555" y="1811546"/>
            <a:ext cx="695289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8000" b="1" dirty="0">
                <a:latin typeface="Footlight MT Light" panose="0204060206030A020304" pitchFamily="18" charset="0"/>
              </a:rPr>
              <a:t>THANK YOU!</a:t>
            </a:r>
            <a:endParaRPr lang="en-GB" sz="8000" b="1" dirty="0">
              <a:latin typeface="Footlight MT Light" panose="0204060206030A020304" pitchFamily="18" charset="0"/>
            </a:endParaRPr>
          </a:p>
        </p:txBody>
      </p:sp>
      <p:pic>
        <p:nvPicPr>
          <p:cNvPr id="7" name="Picture 6" descr="High Five Bee">
            <a:extLst>
              <a:ext uri="{FF2B5EF4-FFF2-40B4-BE49-F238E27FC236}">
                <a16:creationId xmlns:a16="http://schemas.microsoft.com/office/drawing/2014/main" id="{0DB73E71-D10C-4F14-8731-DA6F0E581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39" y="3230506"/>
            <a:ext cx="1927122" cy="192712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8B458-9201-41F0-A42A-D2C922033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www.tbdigitaladherence.org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50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CC016-1A1F-45BA-938A-9E35296D7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www.tbdigitaladherence.org</a:t>
            </a:r>
            <a:endParaRPr lang="en-US" dirty="0"/>
          </a:p>
        </p:txBody>
      </p:sp>
      <p:sp>
        <p:nvSpPr>
          <p:cNvPr id="4" name="Rechthoek 22">
            <a:extLst>
              <a:ext uri="{FF2B5EF4-FFF2-40B4-BE49-F238E27FC236}">
                <a16:creationId xmlns:a16="http://schemas.microsoft.com/office/drawing/2014/main" id="{3663D8A0-FDCE-4667-91DC-FEC95E416A16}"/>
              </a:ext>
            </a:extLst>
          </p:cNvPr>
          <p:cNvSpPr/>
          <p:nvPr userDrawn="1"/>
        </p:nvSpPr>
        <p:spPr>
          <a:xfrm>
            <a:off x="0" y="0"/>
            <a:ext cx="12192000" cy="268941"/>
          </a:xfrm>
          <a:prstGeom prst="rect">
            <a:avLst/>
          </a:prstGeom>
          <a:solidFill>
            <a:srgbClr val="13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F5C10-BADF-4575-B348-F9EC0CB21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r="437"/>
          <a:stretch/>
        </p:blipFill>
        <p:spPr>
          <a:xfrm>
            <a:off x="3711460" y="268941"/>
            <a:ext cx="2851265" cy="203159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DCC0E0A9-4493-41C9-B7D1-AFD58D15A7B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www.tbdigitaladherence.org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27DE2-EA95-49BA-828F-6AE397572F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9" r="10679"/>
          <a:stretch/>
        </p:blipFill>
        <p:spPr>
          <a:xfrm>
            <a:off x="6562725" y="268941"/>
            <a:ext cx="2851265" cy="20315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E8EC3D-F614-48BB-9B98-C5DA70B135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2479"/>
          <a:stretch/>
        </p:blipFill>
        <p:spPr>
          <a:xfrm>
            <a:off x="9340735" y="268941"/>
            <a:ext cx="2851265" cy="20315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698B2-D27B-4ACB-971B-28FD1A7E7C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" b="3625"/>
          <a:stretch/>
        </p:blipFill>
        <p:spPr>
          <a:xfrm>
            <a:off x="896823" y="268941"/>
            <a:ext cx="2851265" cy="203159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332290A-BF97-400F-9D5B-9B2EB9A57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5575" y="3643070"/>
            <a:ext cx="6800850" cy="914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1"/>
            </a:lvl1pPr>
          </a:lstStyle>
          <a:p>
            <a:pPr lvl="0"/>
            <a:r>
              <a:rPr lang="en-US" dirty="0"/>
              <a:t>Resources were adapted from the ASCENT project resources collection.</a:t>
            </a:r>
          </a:p>
        </p:txBody>
      </p:sp>
    </p:spTree>
    <p:extLst>
      <p:ext uri="{BB962C8B-B14F-4D97-AF65-F5344CB8AC3E}">
        <p14:creationId xmlns:p14="http://schemas.microsoft.com/office/powerpoint/2010/main" val="160974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733" y="685800"/>
            <a:ext cx="9381067" cy="582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1422" y="1789854"/>
            <a:ext cx="9471377" cy="4077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hthoek 22">
            <a:extLst>
              <a:ext uri="{FF2B5EF4-FFF2-40B4-BE49-F238E27FC236}">
                <a16:creationId xmlns:a16="http://schemas.microsoft.com/office/drawing/2014/main" id="{85CE247E-EFA4-4F92-98C9-D6950E1F2F1F}"/>
              </a:ext>
            </a:extLst>
          </p:cNvPr>
          <p:cNvSpPr/>
          <p:nvPr userDrawn="1"/>
        </p:nvSpPr>
        <p:spPr>
          <a:xfrm>
            <a:off x="0" y="0"/>
            <a:ext cx="12192000" cy="268941"/>
          </a:xfrm>
          <a:prstGeom prst="rect">
            <a:avLst/>
          </a:prstGeom>
          <a:solidFill>
            <a:srgbClr val="135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0B76C0-7F70-46CD-93E6-47D681A0F93E}"/>
              </a:ext>
            </a:extLst>
          </p:cNvPr>
          <p:cNvGrpSpPr/>
          <p:nvPr userDrawn="1"/>
        </p:nvGrpSpPr>
        <p:grpSpPr>
          <a:xfrm>
            <a:off x="0" y="5618480"/>
            <a:ext cx="12192000" cy="1176670"/>
            <a:chOff x="0" y="5681330"/>
            <a:chExt cx="12192000" cy="117667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908FF0F-D3FA-4D70-85CB-962CE60179E9}"/>
                </a:ext>
              </a:extLst>
            </p:cNvPr>
            <p:cNvSpPr/>
            <p:nvPr userDrawn="1"/>
          </p:nvSpPr>
          <p:spPr>
            <a:xfrm>
              <a:off x="0" y="6172200"/>
              <a:ext cx="12192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Tijdelijke aanduiding voor inhoud 7">
              <a:extLst>
                <a:ext uri="{FF2B5EF4-FFF2-40B4-BE49-F238E27FC236}">
                  <a16:creationId xmlns:a16="http://schemas.microsoft.com/office/drawing/2014/main" id="{1EBCE216-DA3B-4D6D-88AF-46FAA4CB4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66357" y="5681330"/>
              <a:ext cx="1243100" cy="973795"/>
            </a:xfrm>
            <a:prstGeom prst="rect">
              <a:avLst/>
            </a:prstGeom>
          </p:spPr>
        </p:pic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FAEE9-7288-4B1F-A706-D044B9824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www.tbdigitaladherence.org</a:t>
            </a:r>
          </a:p>
        </p:txBody>
      </p:sp>
    </p:spTree>
    <p:extLst>
      <p:ext uri="{BB962C8B-B14F-4D97-AF65-F5344CB8AC3E}">
        <p14:creationId xmlns:p14="http://schemas.microsoft.com/office/powerpoint/2010/main" val="170876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6" r:id="rId3"/>
    <p:sldLayoutId id="2147483662" r:id="rId4"/>
    <p:sldLayoutId id="2147483667" r:id="rId5"/>
    <p:sldLayoutId id="2147483668" r:id="rId6"/>
    <p:sldLayoutId id="2147483670" r:id="rId7"/>
    <p:sldLayoutId id="2147483671" r:id="rId8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ln w="6350">
            <a:noFill/>
          </a:ln>
          <a:solidFill>
            <a:schemeClr val="tx1"/>
          </a:solidFill>
          <a:latin typeface="Syntax LT Std" panose="020D0502030503020204" pitchFamily="34" charset="0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Syntax LT Std" panose="020D0502030503020204" pitchFamily="34" charset="0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Syntax LT Std" panose="020D0502030503020204" pitchFamily="34" charset="0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Syntax LT Std" panose="020D0502030503020204" pitchFamily="34" charset="0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Syntax LT Std" panose="020D0502030503020204" pitchFamily="34" charset="0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Syntax LT Std" panose="020D0502030503020204" pitchFamily="34" charset="0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7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C2F2A-05D1-455B-BBD8-4DE73D334B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Differentiation of Care</a:t>
            </a:r>
            <a:br>
              <a:rPr lang="en-US" dirty="0"/>
            </a:br>
            <a:r>
              <a:rPr lang="en-US" dirty="0"/>
              <a:t>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BD10F-1C21-4A01-B420-45AD0A5CB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1298" y="2649840"/>
            <a:ext cx="5078354" cy="612205"/>
          </a:xfrm>
        </p:spPr>
        <p:txBody>
          <a:bodyPr>
            <a:normAutofit fontScale="92500" lnSpcReduction="10000"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 workshop presentation to create a differentiation of care pathway with stakeholders.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201584-86C2-4398-B047-E357F2A1AAC4}"/>
              </a:ext>
            </a:extLst>
          </p:cNvPr>
          <p:cNvSpPr txBox="1">
            <a:spLocks/>
          </p:cNvSpPr>
          <p:nvPr/>
        </p:nvSpPr>
        <p:spPr>
          <a:xfrm>
            <a:off x="3709223" y="6398195"/>
            <a:ext cx="5078354" cy="612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40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www.tbdigitaladherence.org</a:t>
            </a:r>
          </a:p>
        </p:txBody>
      </p:sp>
    </p:spTree>
    <p:extLst>
      <p:ext uri="{BB962C8B-B14F-4D97-AF65-F5344CB8AC3E}">
        <p14:creationId xmlns:p14="http://schemas.microsoft.com/office/powerpoint/2010/main" val="151997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485E70-72F2-4630-8290-98F79A9DB9A8}"/>
              </a:ext>
            </a:extLst>
          </p:cNvPr>
          <p:cNvSpPr txBox="1">
            <a:spLocks/>
          </p:cNvSpPr>
          <p:nvPr/>
        </p:nvSpPr>
        <p:spPr>
          <a:xfrm>
            <a:off x="1198730" y="585625"/>
            <a:ext cx="9601200" cy="5990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300" kern="1200" baseline="0">
                <a:ln w="6350">
                  <a:noFill/>
                </a:ln>
                <a:solidFill>
                  <a:schemeClr val="tx1"/>
                </a:solidFill>
                <a:latin typeface="Syntax LT Std" panose="020D0502030503020204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Syntax LT Std"/>
              </a:rPr>
              <a:t>Current Standard of Care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282881-9F5E-49B5-B8EF-02A1E94511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214461"/>
              </p:ext>
            </p:extLst>
          </p:nvPr>
        </p:nvGraphicFramePr>
        <p:xfrm>
          <a:off x="1130140" y="1507964"/>
          <a:ext cx="9931720" cy="3842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774">
                  <a:extLst>
                    <a:ext uri="{9D8B030D-6E8A-4147-A177-3AD203B41FA5}">
                      <a16:colId xmlns:a16="http://schemas.microsoft.com/office/drawing/2014/main" val="3879165915"/>
                    </a:ext>
                  </a:extLst>
                </a:gridCol>
                <a:gridCol w="1616774">
                  <a:extLst>
                    <a:ext uri="{9D8B030D-6E8A-4147-A177-3AD203B41FA5}">
                      <a16:colId xmlns:a16="http://schemas.microsoft.com/office/drawing/2014/main" val="2898125219"/>
                    </a:ext>
                  </a:extLst>
                </a:gridCol>
                <a:gridCol w="1616774">
                  <a:extLst>
                    <a:ext uri="{9D8B030D-6E8A-4147-A177-3AD203B41FA5}">
                      <a16:colId xmlns:a16="http://schemas.microsoft.com/office/drawing/2014/main" val="1271996360"/>
                    </a:ext>
                  </a:extLst>
                </a:gridCol>
                <a:gridCol w="1616774">
                  <a:extLst>
                    <a:ext uri="{9D8B030D-6E8A-4147-A177-3AD203B41FA5}">
                      <a16:colId xmlns:a16="http://schemas.microsoft.com/office/drawing/2014/main" val="815192365"/>
                    </a:ext>
                  </a:extLst>
                </a:gridCol>
                <a:gridCol w="1616774">
                  <a:extLst>
                    <a:ext uri="{9D8B030D-6E8A-4147-A177-3AD203B41FA5}">
                      <a16:colId xmlns:a16="http://schemas.microsoft.com/office/drawing/2014/main" val="3470246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3045758737"/>
                    </a:ext>
                  </a:extLst>
                </a:gridCol>
              </a:tblGrid>
              <a:tr h="392620"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latin typeface="Franklin Gothic Book"/>
                        </a:rPr>
                        <a:t>DS-TB Intensive phase </a:t>
                      </a:r>
                      <a:r>
                        <a:rPr lang="en-US" sz="1600" b="1" i="1" u="none" strike="noStrike" noProof="0" dirty="0">
                          <a:latin typeface="Franklin Gothic Book"/>
                        </a:rPr>
                        <a:t> {number of months}</a:t>
                      </a:r>
                      <a:endParaRPr lang="en-US" sz="16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/>
                        <a:t>DS-TB Continuation Phase </a:t>
                      </a:r>
                      <a:r>
                        <a:rPr lang="en-US" sz="1600" b="1" i="1" u="none" strike="noStrike" noProof="0" dirty="0"/>
                        <a:t>{number of months}</a:t>
                      </a:r>
                      <a:endParaRPr lang="en-US" sz="16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382670"/>
                  </a:ext>
                </a:extLst>
              </a:tr>
              <a:tr h="3926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latin typeface="Franklin Gothic Book"/>
                        </a:rPr>
                        <a:t> </a:t>
                      </a:r>
                      <a:r>
                        <a:rPr lang="en-US" sz="1600" dirty="0"/>
                        <a:t>Facility visits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 Patient missed treatment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latin typeface="Franklin Gothic Book"/>
                        </a:rPr>
                        <a:t>Facility visits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0" u="none" strike="noStrike" noProof="0" dirty="0">
                          <a:latin typeface="Franklin Gothic Book"/>
                        </a:rPr>
                        <a:t>Patient missed treatment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804836"/>
                  </a:ext>
                </a:extLst>
              </a:tr>
              <a:tr h="7712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 dirty="0">
                          <a:latin typeface="Franklin Gothic Book"/>
                        </a:rPr>
                        <a:t>{visit frequency}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 dirty="0">
                          <a:latin typeface="Franklin Gothic Book"/>
                        </a:rPr>
                        <a:t>{Healthcare provider action}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 dirty="0">
                          <a:latin typeface="Franklin Gothic Book"/>
                        </a:rPr>
                        <a:t>{Healthcare provider action}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 dirty="0"/>
                        <a:t>{visit frequency}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 dirty="0">
                          <a:latin typeface="Franklin Gothic Book"/>
                        </a:rPr>
                        <a:t>Healthcare provider action}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 dirty="0">
                          <a:latin typeface="Franklin Gothic Book"/>
                        </a:rPr>
                        <a:t>Healthcare provider action}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174094"/>
                  </a:ext>
                </a:extLst>
              </a:tr>
              <a:tr h="392620"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latin typeface="Franklin Gothic Book"/>
                        </a:rPr>
                        <a:t>DR-TB Intensive Phase </a:t>
                      </a:r>
                      <a:r>
                        <a:rPr lang="en-US" sz="1600" b="1" i="1" u="none" strike="noStrike" noProof="0" dirty="0">
                          <a:latin typeface="Franklin Gothic Book"/>
                        </a:rPr>
                        <a:t>{Number of months}</a:t>
                      </a:r>
                      <a:endParaRPr lang="en-US" sz="16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 i="0" u="none" strike="noStrike" noProof="0" dirty="0">
                          <a:latin typeface="Franklin Gothic Book"/>
                        </a:rPr>
                        <a:t>Continuation Phase </a:t>
                      </a:r>
                      <a:r>
                        <a:rPr lang="en-US" sz="1600" b="1" i="1" u="none" strike="noStrike" noProof="0" dirty="0">
                          <a:latin typeface="Franklin Gothic Book"/>
                        </a:rPr>
                        <a:t>{number of months}</a:t>
                      </a:r>
                      <a:endParaRPr lang="en-US" sz="16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73744"/>
                  </a:ext>
                </a:extLst>
              </a:tr>
              <a:tr h="189299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 dirty="0"/>
                        <a:t>{visit frequency}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 dirty="0">
                          <a:latin typeface="Franklin Gothic Book"/>
                        </a:rPr>
                        <a:t>{healthcare provider action}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 dirty="0">
                          <a:latin typeface="Franklin Gothic Book"/>
                        </a:rPr>
                        <a:t>{healthcare provider action}</a:t>
                      </a:r>
                      <a:endParaRPr lang="en-US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i="1" dirty="0"/>
                        <a:t>{visit frequency}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{healthcare provider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0" i="1" u="none" strike="noStrike" noProof="0" dirty="0">
                          <a:latin typeface="Franklin Gothic Book"/>
                        </a:rPr>
                        <a:t>{healthcare provider action}</a:t>
                      </a:r>
                      <a:endParaRPr lang="en-US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155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40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A1CB-768C-4D9D-80D5-AEA2E89A21BE}"/>
              </a:ext>
            </a:extLst>
          </p:cNvPr>
          <p:cNvSpPr txBox="1">
            <a:spLocks/>
          </p:cNvSpPr>
          <p:nvPr/>
        </p:nvSpPr>
        <p:spPr>
          <a:xfrm>
            <a:off x="1059543" y="685801"/>
            <a:ext cx="10827657" cy="5990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300" kern="1200" baseline="0">
                <a:ln w="6350">
                  <a:noFill/>
                </a:ln>
                <a:solidFill>
                  <a:schemeClr val="tx1"/>
                </a:solidFill>
                <a:latin typeface="Syntax LT Std" panose="020D05020305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Intervention design</a:t>
            </a:r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8BE686AC-88DD-46AA-8DE4-3D9B9624DCE3}"/>
              </a:ext>
            </a:extLst>
          </p:cNvPr>
          <p:cNvSpPr txBox="1">
            <a:spLocks/>
          </p:cNvSpPr>
          <p:nvPr/>
        </p:nvSpPr>
        <p:spPr>
          <a:xfrm>
            <a:off x="1371600" y="1816899"/>
            <a:ext cx="9944100" cy="4258733"/>
          </a:xfrm>
          <a:prstGeom prst="rect">
            <a:avLst/>
          </a:prstGeom>
        </p:spPr>
        <p:txBody>
          <a:bodyPr>
            <a:normAutofit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240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b="1" i="1" dirty="0"/>
              <a:t>Drug sensitive TB patients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 during intensive phase?</a:t>
            </a:r>
          </a:p>
          <a:p>
            <a:pPr lvl="1"/>
            <a:r>
              <a:rPr lang="en-US" dirty="0"/>
              <a:t>From day 1?</a:t>
            </a:r>
          </a:p>
          <a:p>
            <a:pPr lvl="1"/>
            <a:r>
              <a:rPr lang="en-US" dirty="0"/>
              <a:t>How often refill visit at the facility? E.g. weekly</a:t>
            </a:r>
          </a:p>
          <a:p>
            <a:pPr marL="397764" lvl="1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 during continuation phase?</a:t>
            </a:r>
          </a:p>
          <a:p>
            <a:pPr lvl="1"/>
            <a:r>
              <a:rPr lang="en-US" dirty="0"/>
              <a:t>How often refill visit at the facility?</a:t>
            </a:r>
          </a:p>
          <a:p>
            <a:pPr lvl="1"/>
            <a:endParaRPr lang="en-US" dirty="0"/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/>
              <a:t>3. DAT device (if using multiple)</a:t>
            </a:r>
          </a:p>
          <a:p>
            <a:pPr>
              <a:buFontTx/>
              <a:buChar char="-"/>
            </a:pPr>
            <a:r>
              <a:rPr lang="en-US" sz="2400" dirty="0"/>
              <a:t>Inclusion/exclusion criteria?</a:t>
            </a:r>
          </a:p>
          <a:p>
            <a:pPr lvl="1"/>
            <a:endParaRPr lang="en-US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8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5707F-20CC-40E6-A404-15FA44111FC6}"/>
              </a:ext>
            </a:extLst>
          </p:cNvPr>
          <p:cNvSpPr txBox="1">
            <a:spLocks/>
          </p:cNvSpPr>
          <p:nvPr/>
        </p:nvSpPr>
        <p:spPr>
          <a:xfrm>
            <a:off x="1059543" y="685801"/>
            <a:ext cx="10827657" cy="5990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300" kern="1200" baseline="0">
                <a:ln w="6350">
                  <a:noFill/>
                </a:ln>
                <a:solidFill>
                  <a:schemeClr val="tx1"/>
                </a:solidFill>
                <a:latin typeface="Syntax LT Std" panose="020D05020305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Intervention design</a:t>
            </a:r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01A6387A-B66C-4A50-B87B-5A3A034D5E01}"/>
              </a:ext>
            </a:extLst>
          </p:cNvPr>
          <p:cNvSpPr txBox="1">
            <a:spLocks/>
          </p:cNvSpPr>
          <p:nvPr/>
        </p:nvSpPr>
        <p:spPr>
          <a:xfrm>
            <a:off x="1371600" y="1816899"/>
            <a:ext cx="9944100" cy="4258733"/>
          </a:xfrm>
          <a:prstGeom prst="rect">
            <a:avLst/>
          </a:prstGeom>
        </p:spPr>
        <p:txBody>
          <a:bodyPr>
            <a:normAutofit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240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en-US" b="1" i="1" dirty="0"/>
              <a:t>Drug resistance TB patients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 at the treatment initiation center (TIC)?</a:t>
            </a:r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DAT at the treatment follow-up center (TFC)?</a:t>
            </a:r>
          </a:p>
          <a:p>
            <a:pPr lvl="1"/>
            <a:r>
              <a:rPr lang="en-US" dirty="0"/>
              <a:t>How often refill visit at the facility?</a:t>
            </a:r>
          </a:p>
          <a:p>
            <a:pPr lvl="1"/>
            <a:r>
              <a:rPr lang="en-US" dirty="0"/>
              <a:t>DAT for patients using injectables?</a:t>
            </a:r>
          </a:p>
          <a:p>
            <a:pPr lvl="1"/>
            <a:endParaRPr lang="en-US" dirty="0"/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en-US" dirty="0"/>
              <a:t>3. DAT device (if using multiple)</a:t>
            </a:r>
          </a:p>
          <a:p>
            <a:pPr>
              <a:buFontTx/>
              <a:buChar char="-"/>
            </a:pPr>
            <a:r>
              <a:rPr lang="en-US" sz="2000" dirty="0"/>
              <a:t>Inclusion/exclusion criteria?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7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379250-7696-4991-AF27-146377EA09F5}"/>
              </a:ext>
            </a:extLst>
          </p:cNvPr>
          <p:cNvSpPr txBox="1">
            <a:spLocks/>
          </p:cNvSpPr>
          <p:nvPr/>
        </p:nvSpPr>
        <p:spPr>
          <a:xfrm>
            <a:off x="627055" y="685801"/>
            <a:ext cx="10827657" cy="59901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300" kern="1200" baseline="0">
                <a:ln w="6350">
                  <a:noFill/>
                </a:ln>
                <a:solidFill>
                  <a:schemeClr val="tx1"/>
                </a:solidFill>
                <a:latin typeface="Syntax LT Std" panose="020D05020305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Escalation Pathway / Follow-up Steps: What, When, by/to Whom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DE07B144-7799-4744-8018-1A30DADAD62B}"/>
              </a:ext>
            </a:extLst>
          </p:cNvPr>
          <p:cNvSpPr txBox="1">
            <a:spLocks/>
          </p:cNvSpPr>
          <p:nvPr/>
        </p:nvSpPr>
        <p:spPr>
          <a:xfrm>
            <a:off x="939112" y="1816899"/>
            <a:ext cx="9944100" cy="425873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88036" indent="-288036" algn="l" defTabSz="685800" rtl="0" eaLnBrk="1" latinLnBrk="0" hangingPunct="1">
              <a:lnSpc>
                <a:spcPct val="94000"/>
              </a:lnSpc>
              <a:spcBef>
                <a:spcPts val="750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240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1pPr>
            <a:lvl2pPr marL="6858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2pPr>
            <a:lvl3pPr marL="10287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3pPr>
            <a:lvl4pPr marL="13716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500" i="1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4pPr>
            <a:lvl5pPr marL="17145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350" kern="1200" baseline="0">
                <a:solidFill>
                  <a:schemeClr val="tx2"/>
                </a:solidFill>
                <a:latin typeface="Syntax LT Std" panose="020D0502030503020204" pitchFamily="34" charset="0"/>
                <a:ea typeface="+mn-ea"/>
                <a:cs typeface="+mn-cs"/>
              </a:defRPr>
            </a:lvl5pPr>
            <a:lvl6pPr marL="20574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4003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7432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–"/>
              <a:defRPr sz="105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086100" indent="-288036" algn="l" defTabSz="685800" rtl="0" eaLnBrk="1" latinLnBrk="0" hangingPunct="1">
              <a:lnSpc>
                <a:spcPct val="94000"/>
              </a:lnSpc>
              <a:spcBef>
                <a:spcPts val="375"/>
              </a:spcBef>
              <a:spcAft>
                <a:spcPts val="150"/>
              </a:spcAft>
              <a:buFont typeface="Franklin Gothic Book" panose="020B0503020102020204" pitchFamily="34" charset="0"/>
              <a:buChar char="■"/>
              <a:defRPr sz="10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dirty="0"/>
              <a:t>At what moment should a reminder be sent to the patient to take the medication?</a:t>
            </a:r>
          </a:p>
          <a:p>
            <a:pPr marL="854964" lvl="1" indent="-457200">
              <a:buFont typeface="+mj-lt"/>
              <a:buAutoNum type="arabicPeriod"/>
            </a:pPr>
            <a:r>
              <a:rPr lang="en-US" dirty="0"/>
              <a:t>Example: the same day after 5pm if they have not yet taken</a:t>
            </a:r>
          </a:p>
          <a:p>
            <a:pPr marL="854964" lvl="1" indent="-457200">
              <a:buFont typeface="+mj-lt"/>
              <a:buAutoNum type="arabicPeriod"/>
            </a:pPr>
            <a:r>
              <a:rPr lang="en-US" dirty="0"/>
              <a:t>Example: the next morning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should the health care worker follow up with a </a:t>
            </a:r>
            <a:r>
              <a:rPr lang="en-US" b="1" dirty="0"/>
              <a:t>call</a:t>
            </a:r>
            <a:r>
              <a:rPr lang="en-US" dirty="0"/>
              <a:t> to the patient? After how many missed doses?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should the community healthcare provider follow up with a </a:t>
            </a:r>
            <a:r>
              <a:rPr lang="en-US" b="1" dirty="0"/>
              <a:t>home visit </a:t>
            </a:r>
            <a:r>
              <a:rPr lang="en-US" dirty="0"/>
              <a:t>to the patient? After how many missed doses?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Should </a:t>
            </a:r>
            <a:r>
              <a:rPr lang="en-US" b="1" dirty="0"/>
              <a:t>educational</a:t>
            </a:r>
            <a:r>
              <a:rPr lang="en-US" dirty="0"/>
              <a:t> messages be sent? What are the most important topics and what moment in time?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Should </a:t>
            </a:r>
            <a:r>
              <a:rPr lang="en-US" b="1" dirty="0"/>
              <a:t>motivational</a:t>
            </a:r>
            <a:r>
              <a:rPr lang="en-US" dirty="0"/>
              <a:t> messages be sent? How often specific moments in treatment and what tone should they use? (e.g. informal, “You’re doing a great job!”)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kind of information to be provided to the extended healthcare provider and/or treatment supporter?</a:t>
            </a:r>
          </a:p>
        </p:txBody>
      </p:sp>
    </p:spTree>
    <p:extLst>
      <p:ext uri="{BB962C8B-B14F-4D97-AF65-F5344CB8AC3E}">
        <p14:creationId xmlns:p14="http://schemas.microsoft.com/office/powerpoint/2010/main" val="2824223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9290-D5FF-4C1B-8C84-34D85A1505C9}"/>
              </a:ext>
            </a:extLst>
          </p:cNvPr>
          <p:cNvSpPr txBox="1">
            <a:spLocks/>
          </p:cNvSpPr>
          <p:nvPr/>
        </p:nvSpPr>
        <p:spPr>
          <a:xfrm>
            <a:off x="1075083" y="784655"/>
            <a:ext cx="9601200" cy="5990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Syntax LT Std" panose="020D05020305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j-ea"/>
                <a:cs typeface="+mj-cs"/>
              </a:rPr>
              <a:t>Consolidation of Findings: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j-ea"/>
                <a:cs typeface="+mj-cs"/>
              </a:rPr>
              <a:t>Differentiation of Care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B0869625-16A0-416A-867B-9F6C4E9AA1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7323727"/>
              </p:ext>
            </p:extLst>
          </p:nvPr>
        </p:nvGraphicFramePr>
        <p:xfrm>
          <a:off x="998882" y="1514301"/>
          <a:ext cx="10194235" cy="4076442"/>
        </p:xfrm>
        <a:graphic>
          <a:graphicData uri="http://schemas.openxmlformats.org/drawingml/2006/table">
            <a:tbl>
              <a:tblPr firstRow="1" bandRow="1"/>
              <a:tblGrid>
                <a:gridCol w="216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8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Comments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0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b="1" dirty="0"/>
                        <a:t>SMS reminders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dirty="0"/>
                        <a:t>When? </a:t>
                      </a:r>
                    </a:p>
                    <a:p>
                      <a:r>
                        <a:rPr lang="en-US" sz="1800" dirty="0"/>
                        <a:t>Standard or triggered by event?</a:t>
                      </a:r>
                    </a:p>
                    <a:p>
                      <a:r>
                        <a:rPr lang="en-US" sz="1800" dirty="0"/>
                        <a:t>What should be the message?</a:t>
                      </a:r>
                    </a:p>
                    <a:p>
                      <a:r>
                        <a:rPr lang="en-US" sz="1800" dirty="0"/>
                        <a:t>Language?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11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b="1" dirty="0"/>
                        <a:t>Calls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baseline="0" dirty="0"/>
                        <a:t>When? Different in IP or CP?</a:t>
                      </a:r>
                    </a:p>
                    <a:p>
                      <a:r>
                        <a:rPr lang="en-US" sz="1800" baseline="0" dirty="0"/>
                        <a:t>Based on how many missed doses?</a:t>
                      </a:r>
                    </a:p>
                    <a:p>
                      <a:r>
                        <a:rPr lang="en-US" sz="1800" baseline="0" dirty="0"/>
                        <a:t>By whom? DOT nurse or health extension workers?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18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b="1" dirty="0"/>
                        <a:t>Home visits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When? Different in IP or CP?</a:t>
                      </a:r>
                    </a:p>
                    <a:p>
                      <a:r>
                        <a:rPr lang="en-US" sz="1800" baseline="0" dirty="0"/>
                        <a:t>Based on how many missed doses?</a:t>
                      </a:r>
                    </a:p>
                    <a:p>
                      <a:r>
                        <a:rPr lang="en-US" sz="1800" baseline="0" dirty="0"/>
                        <a:t>By whom? DOT nurse or community HCW?</a:t>
                      </a:r>
                    </a:p>
                    <a:p>
                      <a:r>
                        <a:rPr lang="en-US" sz="1800" baseline="0" dirty="0"/>
                        <a:t>Triggered by previous event? E.g. call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58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429D-0D3E-4A18-AA29-00C27D24C4FD}"/>
              </a:ext>
            </a:extLst>
          </p:cNvPr>
          <p:cNvSpPr txBox="1">
            <a:spLocks/>
          </p:cNvSpPr>
          <p:nvPr/>
        </p:nvSpPr>
        <p:spPr>
          <a:xfrm>
            <a:off x="1075083" y="871152"/>
            <a:ext cx="9601200" cy="5990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Syntax LT Std" panose="020D0502030503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j-ea"/>
                <a:cs typeface="+mj-cs"/>
              </a:rPr>
              <a:t>Consolidation of Findings: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j-ea"/>
                <a:cs typeface="+mj-cs"/>
              </a:rPr>
              <a:t>Differentiation of Care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AEF5671A-BC39-4869-B82F-78EB8A550A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991458"/>
              </p:ext>
            </p:extLst>
          </p:nvPr>
        </p:nvGraphicFramePr>
        <p:xfrm>
          <a:off x="998882" y="1600798"/>
          <a:ext cx="10194235" cy="3841509"/>
        </p:xfrm>
        <a:graphic>
          <a:graphicData uri="http://schemas.openxmlformats.org/drawingml/2006/table">
            <a:tbl>
              <a:tblPr firstRow="1" bandRow="1"/>
              <a:tblGrid>
                <a:gridCol w="2163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78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dirty="0"/>
                        <a:t>Comments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485">
                <a:tc>
                  <a:txBody>
                    <a:bodyPr/>
                    <a:lstStyle/>
                    <a:p>
                      <a:r>
                        <a:rPr lang="en-US" sz="1800" b="1" dirty="0"/>
                        <a:t>Educational messages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 topics should be in the messages?</a:t>
                      </a:r>
                    </a:p>
                    <a:p>
                      <a:r>
                        <a:rPr lang="en-US" sz="1800" dirty="0"/>
                        <a:t>When?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798535"/>
                  </a:ext>
                </a:extLst>
              </a:tr>
              <a:tr h="1017485">
                <a:tc>
                  <a:txBody>
                    <a:bodyPr/>
                    <a:lstStyle/>
                    <a:p>
                      <a:r>
                        <a:rPr lang="en-US" sz="1800" b="1" dirty="0"/>
                        <a:t>Motivational messages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 topics should be in the messages?</a:t>
                      </a:r>
                    </a:p>
                    <a:p>
                      <a:r>
                        <a:rPr lang="en-US" sz="1800" dirty="0"/>
                        <a:t>When?</a:t>
                      </a:r>
                    </a:p>
                    <a:p>
                      <a:r>
                        <a:rPr lang="en-US" sz="1800" dirty="0"/>
                        <a:t>Based on what? E.g. certain moment during treatment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751971"/>
                  </a:ext>
                </a:extLst>
              </a:tr>
              <a:tr h="1017485">
                <a:tc>
                  <a:txBody>
                    <a:bodyPr/>
                    <a:lstStyle/>
                    <a:p>
                      <a:r>
                        <a:rPr lang="en-US" sz="1800" b="1" dirty="0"/>
                        <a:t>Treatment supporters and health extension workers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What information should be available for the community HCW?</a:t>
                      </a:r>
                    </a:p>
                    <a:p>
                      <a:r>
                        <a:rPr lang="en-US" sz="1800" dirty="0"/>
                        <a:t>Direct access to the app? Or SMS message with overview of patients to visits?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45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38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D286-1070-4D22-9A6E-2E729B20AC1A}"/>
              </a:ext>
            </a:extLst>
          </p:cNvPr>
          <p:cNvSpPr txBox="1">
            <a:spLocks/>
          </p:cNvSpPr>
          <p:nvPr/>
        </p:nvSpPr>
        <p:spPr>
          <a:xfrm>
            <a:off x="638629" y="685800"/>
            <a:ext cx="10885714" cy="5820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300" kern="1200" baseline="0">
                <a:ln w="6350">
                  <a:noFill/>
                </a:ln>
                <a:solidFill>
                  <a:schemeClr val="tx1"/>
                </a:solidFill>
                <a:latin typeface="Syntax LT Std" panose="020D05020305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Differentiation of Care Example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17D04B-9625-4341-862D-1AFDC7219E42}"/>
              </a:ext>
            </a:extLst>
          </p:cNvPr>
          <p:cNvGrpSpPr/>
          <p:nvPr/>
        </p:nvGrpSpPr>
        <p:grpSpPr>
          <a:xfrm>
            <a:off x="1245472" y="2660408"/>
            <a:ext cx="1475149" cy="850605"/>
            <a:chOff x="672628" y="1956390"/>
            <a:chExt cx="1475149" cy="85060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9CD195-969A-4C6D-B0A0-BC7B260E28AC}"/>
                </a:ext>
              </a:extLst>
            </p:cNvPr>
            <p:cNvSpPr/>
            <p:nvPr/>
          </p:nvSpPr>
          <p:spPr>
            <a:xfrm>
              <a:off x="680484" y="1956390"/>
              <a:ext cx="1467293" cy="850605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2E0D61-0ECF-49D1-AACD-0A83B28B3B87}"/>
                </a:ext>
              </a:extLst>
            </p:cNvPr>
            <p:cNvSpPr txBox="1"/>
            <p:nvPr/>
          </p:nvSpPr>
          <p:spPr>
            <a:xfrm>
              <a:off x="672628" y="2127357"/>
              <a:ext cx="1456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ntax LT Std" panose="020D0502030503020204" pitchFamily="34" charset="0"/>
                  <a:ea typeface="+mn-ea"/>
                  <a:cs typeface="+mn-cs"/>
                </a:rPr>
                <a:t>Send SMS reminder to patient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5C1A54B-C8AF-49B1-95AC-F12E3789B15B}"/>
              </a:ext>
            </a:extLst>
          </p:cNvPr>
          <p:cNvGrpSpPr/>
          <p:nvPr/>
        </p:nvGrpSpPr>
        <p:grpSpPr>
          <a:xfrm>
            <a:off x="817923" y="1621418"/>
            <a:ext cx="766463" cy="347331"/>
            <a:chOff x="669851" y="1956390"/>
            <a:chExt cx="1477926" cy="8506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5D8B218-3F40-4F10-ADDF-23916CEF4EB9}"/>
                </a:ext>
              </a:extLst>
            </p:cNvPr>
            <p:cNvSpPr/>
            <p:nvPr/>
          </p:nvSpPr>
          <p:spPr>
            <a:xfrm>
              <a:off x="680484" y="1956390"/>
              <a:ext cx="1467293" cy="85060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6BBF4-9DCE-45ED-8776-45F6D38FB7E2}"/>
                </a:ext>
              </a:extLst>
            </p:cNvPr>
            <p:cNvSpPr txBox="1"/>
            <p:nvPr/>
          </p:nvSpPr>
          <p:spPr>
            <a:xfrm>
              <a:off x="669851" y="2040821"/>
              <a:ext cx="1456659" cy="6783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ntax LT Std" panose="020D0502030503020204" pitchFamily="34" charset="0"/>
                  <a:ea typeface="+mn-ea"/>
                  <a:cs typeface="+mn-cs"/>
                </a:rPr>
                <a:t>START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77D7D5-D222-4812-92CC-A82EB9B11E68}"/>
              </a:ext>
            </a:extLst>
          </p:cNvPr>
          <p:cNvGrpSpPr/>
          <p:nvPr/>
        </p:nvGrpSpPr>
        <p:grpSpPr>
          <a:xfrm>
            <a:off x="7286347" y="1372819"/>
            <a:ext cx="1529414" cy="850605"/>
            <a:chOff x="680484" y="1956390"/>
            <a:chExt cx="1529414" cy="85060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C91DAB-7CFF-4CD3-BA24-452125D5D43A}"/>
                </a:ext>
              </a:extLst>
            </p:cNvPr>
            <p:cNvSpPr/>
            <p:nvPr/>
          </p:nvSpPr>
          <p:spPr>
            <a:xfrm>
              <a:off x="680484" y="1956390"/>
              <a:ext cx="1467293" cy="850605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CE9425-FECB-491A-99CA-C43B92753908}"/>
                </a:ext>
              </a:extLst>
            </p:cNvPr>
            <p:cNvSpPr txBox="1"/>
            <p:nvPr/>
          </p:nvSpPr>
          <p:spPr>
            <a:xfrm>
              <a:off x="753238" y="2137190"/>
              <a:ext cx="1456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ntax LT Std" panose="020D0502030503020204" pitchFamily="34" charset="0"/>
                  <a:ea typeface="+mn-ea"/>
                  <a:cs typeface="+mn-cs"/>
                </a:rPr>
                <a:t>Successful dosing implementation</a:t>
              </a:r>
            </a:p>
          </p:txBody>
        </p:sp>
      </p:grp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EB1F0677-106D-4CBA-97FA-06ECB3261421}"/>
              </a:ext>
            </a:extLst>
          </p:cNvPr>
          <p:cNvSpPr/>
          <p:nvPr/>
        </p:nvSpPr>
        <p:spPr>
          <a:xfrm>
            <a:off x="3472070" y="1313106"/>
            <a:ext cx="1652035" cy="967563"/>
          </a:xfrm>
          <a:prstGeom prst="flowChartDecisi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Patient adherence data in before 18:00?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7C9C7712-4E1E-48F0-B1A3-E17FD439BCA6}"/>
              </a:ext>
            </a:extLst>
          </p:cNvPr>
          <p:cNvSpPr/>
          <p:nvPr/>
        </p:nvSpPr>
        <p:spPr>
          <a:xfrm>
            <a:off x="1182543" y="3832185"/>
            <a:ext cx="1605517" cy="967563"/>
          </a:xfrm>
          <a:prstGeom prst="flowChartDecisi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Patient adherence data in before 24:00?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5B7425-55DB-4885-A026-6E28FAA8F141}"/>
              </a:ext>
            </a:extLst>
          </p:cNvPr>
          <p:cNvGrpSpPr/>
          <p:nvPr/>
        </p:nvGrpSpPr>
        <p:grpSpPr>
          <a:xfrm>
            <a:off x="1248264" y="5305155"/>
            <a:ext cx="1467293" cy="850605"/>
            <a:chOff x="680484" y="1956390"/>
            <a:chExt cx="1467293" cy="85060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F03067-6A62-41E2-98D7-8BE21A876BF1}"/>
                </a:ext>
              </a:extLst>
            </p:cNvPr>
            <p:cNvSpPr/>
            <p:nvPr/>
          </p:nvSpPr>
          <p:spPr>
            <a:xfrm>
              <a:off x="680484" y="1956390"/>
              <a:ext cx="1467293" cy="85060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010DCC-2EDD-4685-99DC-449C88E97C35}"/>
                </a:ext>
              </a:extLst>
            </p:cNvPr>
            <p:cNvSpPr txBox="1"/>
            <p:nvPr/>
          </p:nvSpPr>
          <p:spPr>
            <a:xfrm>
              <a:off x="811420" y="2052714"/>
              <a:ext cx="125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ntax LT Std" panose="020D0502030503020204" pitchFamily="34" charset="0"/>
                  <a:ea typeface="+mn-ea"/>
                  <a:cs typeface="+mn-cs"/>
                </a:rPr>
                <a:t>Day is marked RED for missed dose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EE3A0F-8758-47A7-9BDE-EFED260635F4}"/>
              </a:ext>
            </a:extLst>
          </p:cNvPr>
          <p:cNvGrpSpPr/>
          <p:nvPr/>
        </p:nvGrpSpPr>
        <p:grpSpPr>
          <a:xfrm>
            <a:off x="4264808" y="5267401"/>
            <a:ext cx="1467293" cy="938719"/>
            <a:chOff x="680484" y="1918519"/>
            <a:chExt cx="1467293" cy="938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D0AF9F-D60B-4AFB-942F-66A1FCE52B83}"/>
                </a:ext>
              </a:extLst>
            </p:cNvPr>
            <p:cNvSpPr/>
            <p:nvPr/>
          </p:nvSpPr>
          <p:spPr>
            <a:xfrm>
              <a:off x="680484" y="1956390"/>
              <a:ext cx="1467293" cy="850605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795F77-6CE1-4720-A186-5DA065D371F0}"/>
                </a:ext>
              </a:extLst>
            </p:cNvPr>
            <p:cNvSpPr txBox="1"/>
            <p:nvPr/>
          </p:nvSpPr>
          <p:spPr>
            <a:xfrm>
              <a:off x="842103" y="1918519"/>
              <a:ext cx="114687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ntax LT Std" panose="020D0502030503020204" pitchFamily="34" charset="0"/>
                  <a:ea typeface="+mn-ea"/>
                  <a:cs typeface="+mn-cs"/>
                </a:rPr>
                <a:t>8:00am notification of missed dose sent to patient and HCW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AD25BF-E583-4A17-BCB3-A16D453F452A}"/>
              </a:ext>
            </a:extLst>
          </p:cNvPr>
          <p:cNvGrpSpPr/>
          <p:nvPr/>
        </p:nvGrpSpPr>
        <p:grpSpPr>
          <a:xfrm>
            <a:off x="6207182" y="5305271"/>
            <a:ext cx="1519440" cy="850605"/>
            <a:chOff x="680484" y="1924491"/>
            <a:chExt cx="1519440" cy="85060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2DA9D7-9320-46EF-AA78-5476B9160690}"/>
                </a:ext>
              </a:extLst>
            </p:cNvPr>
            <p:cNvSpPr/>
            <p:nvPr/>
          </p:nvSpPr>
          <p:spPr>
            <a:xfrm>
              <a:off x="680484" y="1924491"/>
              <a:ext cx="1467293" cy="850605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F5C3FD-F355-418A-AC27-18641949B38B}"/>
                </a:ext>
              </a:extLst>
            </p:cNvPr>
            <p:cNvSpPr txBox="1"/>
            <p:nvPr/>
          </p:nvSpPr>
          <p:spPr>
            <a:xfrm>
              <a:off x="753898" y="2105291"/>
              <a:ext cx="14460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ntax LT Std" panose="020D0502030503020204" pitchFamily="34" charset="0"/>
                  <a:ea typeface="+mn-ea"/>
                  <a:cs typeface="+mn-cs"/>
                </a:rPr>
                <a:t>HCW calls patient for follow-up</a:t>
              </a:r>
            </a:p>
          </p:txBody>
        </p:sp>
      </p:grp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id="{E7F248DE-FE2E-4763-9B05-2E7AFF074B7C}"/>
              </a:ext>
            </a:extLst>
          </p:cNvPr>
          <p:cNvSpPr/>
          <p:nvPr/>
        </p:nvSpPr>
        <p:spPr>
          <a:xfrm>
            <a:off x="7217287" y="3168331"/>
            <a:ext cx="1605517" cy="967563"/>
          </a:xfrm>
          <a:prstGeom prst="flowChartDecision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Patient adherence in (or manual dose recorded?)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3783A112-47B1-4015-96BC-735AFD877EC7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 rot="5400000">
            <a:off x="2952663" y="1314982"/>
            <a:ext cx="379739" cy="2311113"/>
          </a:xfrm>
          <a:prstGeom prst="bentConnector3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DCEA4F16-D671-49BA-AB1B-95D772306249}"/>
              </a:ext>
            </a:extLst>
          </p:cNvPr>
          <p:cNvCxnSpPr>
            <a:stCxn id="4" idx="2"/>
            <a:endCxn id="13" idx="0"/>
          </p:cNvCxnSpPr>
          <p:nvPr/>
        </p:nvCxnSpPr>
        <p:spPr>
          <a:xfrm rot="5400000">
            <a:off x="1825553" y="3670763"/>
            <a:ext cx="321172" cy="1673"/>
          </a:xfrm>
          <a:prstGeom prst="bentConnector3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FF4F6C0-C2D3-40DE-9DCC-D5CCC774C00C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 rot="5400000">
            <a:off x="1730904" y="5050756"/>
            <a:ext cx="505407" cy="3391"/>
          </a:xfrm>
          <a:prstGeom prst="bentConnector3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35F1AEC-B104-4EA4-964C-B30345BAD0DF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 flipV="1">
            <a:off x="2788060" y="1798122"/>
            <a:ext cx="4498287" cy="2517845"/>
          </a:xfrm>
          <a:prstGeom prst="bentConnector3">
            <a:avLst>
              <a:gd name="adj1" fmla="val 67255"/>
            </a:avLst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5646CFA9-DA32-4EB4-B84E-C637561FEC54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1584386" y="1795084"/>
            <a:ext cx="1887684" cy="1804"/>
          </a:xfrm>
          <a:prstGeom prst="bentConnector3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7D65562-C3C2-4052-9C20-D2E20738C138}"/>
              </a:ext>
            </a:extLst>
          </p:cNvPr>
          <p:cNvCxnSpPr>
            <a:cxnSpLocks/>
            <a:stCxn id="12" idx="3"/>
            <a:endCxn id="10" idx="1"/>
          </p:cNvCxnSpPr>
          <p:nvPr/>
        </p:nvCxnSpPr>
        <p:spPr>
          <a:xfrm>
            <a:off x="5124105" y="1796888"/>
            <a:ext cx="2162242" cy="1234"/>
          </a:xfrm>
          <a:prstGeom prst="bentConnector3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1913B3F7-EA7E-4070-BB27-5C6FFE837FAA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5732101" y="5730574"/>
            <a:ext cx="475081" cy="1"/>
          </a:xfrm>
          <a:prstGeom prst="bentConnector3">
            <a:avLst>
              <a:gd name="adj1" fmla="val 50000"/>
            </a:avLst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E90A18-33DB-491C-8EED-A1D1AD99CA6A}"/>
              </a:ext>
            </a:extLst>
          </p:cNvPr>
          <p:cNvGrpSpPr/>
          <p:nvPr/>
        </p:nvGrpSpPr>
        <p:grpSpPr>
          <a:xfrm>
            <a:off x="9808157" y="4954887"/>
            <a:ext cx="1506464" cy="850605"/>
            <a:chOff x="680484" y="1956390"/>
            <a:chExt cx="1467293" cy="85060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A9EC8FD-2396-4CDF-80F6-2BE4026AA02E}"/>
                </a:ext>
              </a:extLst>
            </p:cNvPr>
            <p:cNvSpPr/>
            <p:nvPr/>
          </p:nvSpPr>
          <p:spPr>
            <a:xfrm>
              <a:off x="680484" y="1956390"/>
              <a:ext cx="1467293" cy="850605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F011712-B620-4B12-99EC-C37777D9360F}"/>
                </a:ext>
              </a:extLst>
            </p:cNvPr>
            <p:cNvSpPr txBox="1"/>
            <p:nvPr/>
          </p:nvSpPr>
          <p:spPr>
            <a:xfrm>
              <a:off x="691117" y="2058527"/>
              <a:ext cx="14566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ntax LT Std" panose="020D0502030503020204" pitchFamily="34" charset="0"/>
                  <a:ea typeface="+mn-ea"/>
                  <a:cs typeface="+mn-cs"/>
                </a:rPr>
                <a:t>HCW conducts patient home visit</a:t>
              </a:r>
            </a:p>
          </p:txBody>
        </p:sp>
      </p:grp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845684AB-6650-4394-B44C-3546937B68F2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2715557" y="5730458"/>
            <a:ext cx="1549251" cy="117"/>
          </a:xfrm>
          <a:prstGeom prst="bentConnector3">
            <a:avLst>
              <a:gd name="adj1" fmla="val 50000"/>
            </a:avLst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C14C720-AA9A-400A-832F-75A0C1A6AAF7}"/>
              </a:ext>
            </a:extLst>
          </p:cNvPr>
          <p:cNvCxnSpPr>
            <a:cxnSpLocks/>
            <a:stCxn id="22" idx="3"/>
            <a:endCxn id="23" idx="2"/>
          </p:cNvCxnSpPr>
          <p:nvPr/>
        </p:nvCxnSpPr>
        <p:spPr>
          <a:xfrm flipV="1">
            <a:off x="7726622" y="4135894"/>
            <a:ext cx="293424" cy="1581010"/>
          </a:xfrm>
          <a:prstGeom prst="bentConnector2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AA4E8435-C297-4933-A9AD-89EDD0DB9B28}"/>
              </a:ext>
            </a:extLst>
          </p:cNvPr>
          <p:cNvCxnSpPr>
            <a:cxnSpLocks/>
            <a:stCxn id="23" idx="0"/>
            <a:endCxn id="10" idx="2"/>
          </p:cNvCxnSpPr>
          <p:nvPr/>
        </p:nvCxnSpPr>
        <p:spPr>
          <a:xfrm rot="16200000" flipV="1">
            <a:off x="7547567" y="2695852"/>
            <a:ext cx="944907" cy="52"/>
          </a:xfrm>
          <a:prstGeom prst="bentConnector3">
            <a:avLst>
              <a:gd name="adj1" fmla="val 50000"/>
            </a:avLst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C6DCCE-A7C1-45AF-AC1E-F54F5C56CF9D}"/>
              </a:ext>
            </a:extLst>
          </p:cNvPr>
          <p:cNvGrpSpPr/>
          <p:nvPr/>
        </p:nvGrpSpPr>
        <p:grpSpPr>
          <a:xfrm>
            <a:off x="9808156" y="3232124"/>
            <a:ext cx="1467293" cy="850605"/>
            <a:chOff x="680484" y="1956390"/>
            <a:chExt cx="1467293" cy="85060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8492614-1DE7-46D3-82AB-5A78755F0F44}"/>
                </a:ext>
              </a:extLst>
            </p:cNvPr>
            <p:cNvSpPr/>
            <p:nvPr/>
          </p:nvSpPr>
          <p:spPr>
            <a:xfrm>
              <a:off x="680484" y="1956390"/>
              <a:ext cx="1467293" cy="850605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33D7A8-F5BC-42E2-BC42-6BE8BC68F87B}"/>
                </a:ext>
              </a:extLst>
            </p:cNvPr>
            <p:cNvSpPr txBox="1"/>
            <p:nvPr/>
          </p:nvSpPr>
          <p:spPr>
            <a:xfrm>
              <a:off x="766728" y="2050033"/>
              <a:ext cx="12501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ntax LT Std" panose="020D0502030503020204" pitchFamily="34" charset="0"/>
                  <a:ea typeface="+mn-ea"/>
                  <a:cs typeface="+mn-cs"/>
                </a:rPr>
                <a:t>Day is marked RED for missed dose</a:t>
              </a:r>
            </a:p>
          </p:txBody>
        </p:sp>
      </p:grp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4BBA45C-4FD2-4B2F-B10C-53CBDDA1E53A}"/>
              </a:ext>
            </a:extLst>
          </p:cNvPr>
          <p:cNvCxnSpPr>
            <a:cxnSpLocks/>
            <a:stCxn id="23" idx="3"/>
            <a:endCxn id="38" idx="1"/>
          </p:cNvCxnSpPr>
          <p:nvPr/>
        </p:nvCxnSpPr>
        <p:spPr>
          <a:xfrm>
            <a:off x="8822804" y="3652113"/>
            <a:ext cx="985352" cy="5314"/>
          </a:xfrm>
          <a:prstGeom prst="bentConnector3">
            <a:avLst>
              <a:gd name="adj1" fmla="val 50000"/>
            </a:avLst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5560FDD4-FF4D-4583-8A3E-E31E70B69529}"/>
              </a:ext>
            </a:extLst>
          </p:cNvPr>
          <p:cNvCxnSpPr>
            <a:cxnSpLocks/>
            <a:stCxn id="38" idx="2"/>
            <a:endCxn id="32" idx="0"/>
          </p:cNvCxnSpPr>
          <p:nvPr/>
        </p:nvCxnSpPr>
        <p:spPr>
          <a:xfrm rot="16200000" flipH="1">
            <a:off x="10115517" y="4509015"/>
            <a:ext cx="872158" cy="19586"/>
          </a:xfrm>
          <a:prstGeom prst="bentConnector3">
            <a:avLst>
              <a:gd name="adj1" fmla="val 50000"/>
            </a:avLst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0D03CBF3-7D99-4B4E-AA9C-5802BDEE176C}"/>
              </a:ext>
            </a:extLst>
          </p:cNvPr>
          <p:cNvCxnSpPr>
            <a:cxnSpLocks/>
            <a:stCxn id="33" idx="1"/>
            <a:endCxn id="23" idx="2"/>
          </p:cNvCxnSpPr>
          <p:nvPr/>
        </p:nvCxnSpPr>
        <p:spPr>
          <a:xfrm rot="10800000">
            <a:off x="8020046" y="4135895"/>
            <a:ext cx="1799028" cy="1151963"/>
          </a:xfrm>
          <a:prstGeom prst="bentConnector2">
            <a:avLst/>
          </a:prstGeom>
          <a:ln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B82D8D2-F945-41E4-A78F-DCAB20F3E84E}"/>
              </a:ext>
            </a:extLst>
          </p:cNvPr>
          <p:cNvSpPr txBox="1"/>
          <p:nvPr/>
        </p:nvSpPr>
        <p:spPr>
          <a:xfrm>
            <a:off x="3074811" y="5486071"/>
            <a:ext cx="114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(next day)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3BB6C9-3FC2-4E2B-8728-39546563402F}"/>
              </a:ext>
            </a:extLst>
          </p:cNvPr>
          <p:cNvSpPr txBox="1"/>
          <p:nvPr/>
        </p:nvSpPr>
        <p:spPr>
          <a:xfrm>
            <a:off x="1973802" y="4872688"/>
            <a:ext cx="41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no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9836EB-C1F5-4236-92D0-740271FF1822}"/>
              </a:ext>
            </a:extLst>
          </p:cNvPr>
          <p:cNvSpPr txBox="1"/>
          <p:nvPr/>
        </p:nvSpPr>
        <p:spPr>
          <a:xfrm>
            <a:off x="8866002" y="3396571"/>
            <a:ext cx="41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no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B4F3A25-5069-4CA9-A5F8-8F732674BBE2}"/>
              </a:ext>
            </a:extLst>
          </p:cNvPr>
          <p:cNvSpPr txBox="1"/>
          <p:nvPr/>
        </p:nvSpPr>
        <p:spPr>
          <a:xfrm>
            <a:off x="3523116" y="2196509"/>
            <a:ext cx="41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no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BD7B9D1-2935-4BB9-AC21-928C11E5FEB8}"/>
              </a:ext>
            </a:extLst>
          </p:cNvPr>
          <p:cNvSpPr txBox="1"/>
          <p:nvPr/>
        </p:nvSpPr>
        <p:spPr>
          <a:xfrm>
            <a:off x="5080513" y="1538267"/>
            <a:ext cx="41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F958B8-E200-45F1-97BE-1BFE8A4BFCDE}"/>
              </a:ext>
            </a:extLst>
          </p:cNvPr>
          <p:cNvSpPr txBox="1"/>
          <p:nvPr/>
        </p:nvSpPr>
        <p:spPr>
          <a:xfrm>
            <a:off x="3595577" y="4026701"/>
            <a:ext cx="41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FA7F89-752A-4BE3-A40E-447288ECB81E}"/>
              </a:ext>
            </a:extLst>
          </p:cNvPr>
          <p:cNvSpPr txBox="1"/>
          <p:nvPr/>
        </p:nvSpPr>
        <p:spPr>
          <a:xfrm>
            <a:off x="7630029" y="2667738"/>
            <a:ext cx="417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yes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D0DFEF-7A25-4BC9-9244-CF39D023516D}"/>
              </a:ext>
            </a:extLst>
          </p:cNvPr>
          <p:cNvSpPr txBox="1"/>
          <p:nvPr/>
        </p:nvSpPr>
        <p:spPr>
          <a:xfrm>
            <a:off x="9645241" y="4425903"/>
            <a:ext cx="1146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ntax LT Std" panose="020D0502030503020204" pitchFamily="34" charset="0"/>
                <a:ea typeface="+mn-ea"/>
                <a:cs typeface="+mn-cs"/>
              </a:rPr>
              <a:t>(next day)</a:t>
            </a:r>
          </a:p>
        </p:txBody>
      </p:sp>
    </p:spTree>
    <p:extLst>
      <p:ext uri="{BB962C8B-B14F-4D97-AF65-F5344CB8AC3E}">
        <p14:creationId xmlns:p14="http://schemas.microsoft.com/office/powerpoint/2010/main" val="391697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>
            <a:extLst>
              <a:ext uri="{FF2B5EF4-FFF2-40B4-BE49-F238E27FC236}">
                <a16:creationId xmlns:a16="http://schemas.microsoft.com/office/drawing/2014/main" id="{DBEABE2A-F8FB-4907-ACF3-04F50E99EB07}"/>
              </a:ext>
            </a:extLst>
          </p:cNvPr>
          <p:cNvSpPr/>
          <p:nvPr/>
        </p:nvSpPr>
        <p:spPr>
          <a:xfrm>
            <a:off x="9564129" y="5301047"/>
            <a:ext cx="2323070" cy="1309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Title 1">
            <a:extLst>
              <a:ext uri="{FF2B5EF4-FFF2-40B4-BE49-F238E27FC236}">
                <a16:creationId xmlns:a16="http://schemas.microsoft.com/office/drawing/2014/main" id="{30911AC8-32CC-4CBA-BCC1-6E2D5682EEF0}"/>
              </a:ext>
            </a:extLst>
          </p:cNvPr>
          <p:cNvSpPr txBox="1">
            <a:spLocks/>
          </p:cNvSpPr>
          <p:nvPr/>
        </p:nvSpPr>
        <p:spPr>
          <a:xfrm>
            <a:off x="1371600" y="586945"/>
            <a:ext cx="6932482" cy="5990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300" kern="1200" baseline="0">
                <a:ln w="6350">
                  <a:noFill/>
                </a:ln>
                <a:solidFill>
                  <a:schemeClr val="tx1"/>
                </a:solidFill>
                <a:latin typeface="Syntax LT Std" panose="020D05020305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Escalation Pathway</a:t>
            </a:r>
            <a:endParaRPr lang="en-US" dirty="0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66F2763-526E-4E07-B2F0-F06EF6B19ECF}"/>
              </a:ext>
            </a:extLst>
          </p:cNvPr>
          <p:cNvSpPr/>
          <p:nvPr/>
        </p:nvSpPr>
        <p:spPr>
          <a:xfrm>
            <a:off x="1572413" y="2514809"/>
            <a:ext cx="136358" cy="385011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9B9526FF-99C9-4492-8D92-673815431616}"/>
              </a:ext>
            </a:extLst>
          </p:cNvPr>
          <p:cNvSpPr/>
          <p:nvPr/>
        </p:nvSpPr>
        <p:spPr>
          <a:xfrm>
            <a:off x="1809034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624C3A3-9D2B-460E-81FD-5533CFC575F3}"/>
              </a:ext>
            </a:extLst>
          </p:cNvPr>
          <p:cNvSpPr/>
          <p:nvPr/>
        </p:nvSpPr>
        <p:spPr>
          <a:xfrm>
            <a:off x="2045655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385D126-9621-459F-8459-64BB5C83DDF3}"/>
              </a:ext>
            </a:extLst>
          </p:cNvPr>
          <p:cNvSpPr/>
          <p:nvPr/>
        </p:nvSpPr>
        <p:spPr>
          <a:xfrm>
            <a:off x="2282276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D0ED6944-3F9E-459A-ABF0-7EFD6104A206}"/>
              </a:ext>
            </a:extLst>
          </p:cNvPr>
          <p:cNvSpPr/>
          <p:nvPr/>
        </p:nvSpPr>
        <p:spPr>
          <a:xfrm>
            <a:off x="2518897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685DA231-9CB2-4255-B514-DEC01DDD6938}"/>
              </a:ext>
            </a:extLst>
          </p:cNvPr>
          <p:cNvSpPr/>
          <p:nvPr/>
        </p:nvSpPr>
        <p:spPr>
          <a:xfrm>
            <a:off x="2755518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7E146055-946B-428E-9C43-1DAF0D55DF66}"/>
              </a:ext>
            </a:extLst>
          </p:cNvPr>
          <p:cNvSpPr/>
          <p:nvPr/>
        </p:nvSpPr>
        <p:spPr>
          <a:xfrm>
            <a:off x="2992139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6C22965-8106-4683-8D38-07276C385D4C}"/>
              </a:ext>
            </a:extLst>
          </p:cNvPr>
          <p:cNvSpPr/>
          <p:nvPr/>
        </p:nvSpPr>
        <p:spPr>
          <a:xfrm>
            <a:off x="3228760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EFCDEE5-1387-48E9-B169-1FCE4AA37994}"/>
              </a:ext>
            </a:extLst>
          </p:cNvPr>
          <p:cNvSpPr/>
          <p:nvPr/>
        </p:nvSpPr>
        <p:spPr>
          <a:xfrm>
            <a:off x="3228760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62BD19E1-A380-4C24-B739-975EAE2072A1}"/>
              </a:ext>
            </a:extLst>
          </p:cNvPr>
          <p:cNvSpPr/>
          <p:nvPr/>
        </p:nvSpPr>
        <p:spPr>
          <a:xfrm>
            <a:off x="3465381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DF4BBA6-5CDD-4B7A-AF22-164BE0670441}"/>
              </a:ext>
            </a:extLst>
          </p:cNvPr>
          <p:cNvSpPr/>
          <p:nvPr/>
        </p:nvSpPr>
        <p:spPr>
          <a:xfrm>
            <a:off x="3702002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DD7B075-7AEC-41F2-BB63-446D56ACD3E1}"/>
              </a:ext>
            </a:extLst>
          </p:cNvPr>
          <p:cNvSpPr/>
          <p:nvPr/>
        </p:nvSpPr>
        <p:spPr>
          <a:xfrm>
            <a:off x="3938623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6EC6F5C-AEBA-4E79-9D26-A480DA6A8D7C}"/>
              </a:ext>
            </a:extLst>
          </p:cNvPr>
          <p:cNvSpPr/>
          <p:nvPr/>
        </p:nvSpPr>
        <p:spPr>
          <a:xfrm>
            <a:off x="4175244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026C95B-0C8C-42C3-B76D-C7254935856B}"/>
              </a:ext>
            </a:extLst>
          </p:cNvPr>
          <p:cNvSpPr/>
          <p:nvPr/>
        </p:nvSpPr>
        <p:spPr>
          <a:xfrm>
            <a:off x="4411865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7813DD0-516A-4A1B-A230-B019B6D20204}"/>
              </a:ext>
            </a:extLst>
          </p:cNvPr>
          <p:cNvSpPr/>
          <p:nvPr/>
        </p:nvSpPr>
        <p:spPr>
          <a:xfrm>
            <a:off x="4648486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95343349-D4F1-4344-B20E-CA9C4F3C3D78}"/>
              </a:ext>
            </a:extLst>
          </p:cNvPr>
          <p:cNvSpPr/>
          <p:nvPr/>
        </p:nvSpPr>
        <p:spPr>
          <a:xfrm>
            <a:off x="4885107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4379EE5-E231-4F9F-B7B0-198F739BD8BB}"/>
              </a:ext>
            </a:extLst>
          </p:cNvPr>
          <p:cNvSpPr/>
          <p:nvPr/>
        </p:nvSpPr>
        <p:spPr>
          <a:xfrm>
            <a:off x="5141782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4C37954-981F-44A1-A991-D38F13FD4A4A}"/>
              </a:ext>
            </a:extLst>
          </p:cNvPr>
          <p:cNvSpPr/>
          <p:nvPr/>
        </p:nvSpPr>
        <p:spPr>
          <a:xfrm>
            <a:off x="5378403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BDE08CD-DF6B-4915-86C2-2E348F0A83A9}"/>
              </a:ext>
            </a:extLst>
          </p:cNvPr>
          <p:cNvSpPr/>
          <p:nvPr/>
        </p:nvSpPr>
        <p:spPr>
          <a:xfrm>
            <a:off x="5615024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E989CA71-678F-4F6C-BE34-4FA6C67CA546}"/>
              </a:ext>
            </a:extLst>
          </p:cNvPr>
          <p:cNvSpPr/>
          <p:nvPr/>
        </p:nvSpPr>
        <p:spPr>
          <a:xfrm>
            <a:off x="5851645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CFB96BC-0E8B-46F1-AA3D-13E9D2D989CE}"/>
              </a:ext>
            </a:extLst>
          </p:cNvPr>
          <p:cNvSpPr/>
          <p:nvPr/>
        </p:nvSpPr>
        <p:spPr>
          <a:xfrm>
            <a:off x="6088266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F006C15-E724-4632-B724-019AEC584CEA}"/>
              </a:ext>
            </a:extLst>
          </p:cNvPr>
          <p:cNvSpPr/>
          <p:nvPr/>
        </p:nvSpPr>
        <p:spPr>
          <a:xfrm>
            <a:off x="6324887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9FE895D-7D35-464E-8802-99B8F6E49701}"/>
              </a:ext>
            </a:extLst>
          </p:cNvPr>
          <p:cNvSpPr/>
          <p:nvPr/>
        </p:nvSpPr>
        <p:spPr>
          <a:xfrm>
            <a:off x="6561508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5F12FDE4-044E-4C30-A0AF-F1BFE35AA395}"/>
              </a:ext>
            </a:extLst>
          </p:cNvPr>
          <p:cNvSpPr/>
          <p:nvPr/>
        </p:nvSpPr>
        <p:spPr>
          <a:xfrm>
            <a:off x="6798129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40990D8E-8219-4AD0-A502-9498CF22606B}"/>
              </a:ext>
            </a:extLst>
          </p:cNvPr>
          <p:cNvSpPr/>
          <p:nvPr/>
        </p:nvSpPr>
        <p:spPr>
          <a:xfrm>
            <a:off x="6798129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EC91F41-9593-47EF-84DD-054C24BD565D}"/>
              </a:ext>
            </a:extLst>
          </p:cNvPr>
          <p:cNvSpPr/>
          <p:nvPr/>
        </p:nvSpPr>
        <p:spPr>
          <a:xfrm>
            <a:off x="7034750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EBF61E91-AB81-4E37-9377-E1186BC82159}"/>
              </a:ext>
            </a:extLst>
          </p:cNvPr>
          <p:cNvSpPr/>
          <p:nvPr/>
        </p:nvSpPr>
        <p:spPr>
          <a:xfrm>
            <a:off x="7271371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B18EE0FF-8070-4D7E-8BEF-1F15773A09AE}"/>
              </a:ext>
            </a:extLst>
          </p:cNvPr>
          <p:cNvSpPr/>
          <p:nvPr/>
        </p:nvSpPr>
        <p:spPr>
          <a:xfrm>
            <a:off x="7507992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EDFA955-D29C-4D0E-8756-C4D08880D3C7}"/>
              </a:ext>
            </a:extLst>
          </p:cNvPr>
          <p:cNvSpPr/>
          <p:nvPr/>
        </p:nvSpPr>
        <p:spPr>
          <a:xfrm>
            <a:off x="7744613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A91FCA1-E206-45FE-9E2A-2E028AC2237B}"/>
              </a:ext>
            </a:extLst>
          </p:cNvPr>
          <p:cNvSpPr/>
          <p:nvPr/>
        </p:nvSpPr>
        <p:spPr>
          <a:xfrm>
            <a:off x="7981234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0F69CFA-3AF5-43A1-AE22-4A46CD81D8E1}"/>
              </a:ext>
            </a:extLst>
          </p:cNvPr>
          <p:cNvSpPr/>
          <p:nvPr/>
        </p:nvSpPr>
        <p:spPr>
          <a:xfrm>
            <a:off x="8217855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B4803FB-769C-454C-9936-9B4B0B220A42}"/>
              </a:ext>
            </a:extLst>
          </p:cNvPr>
          <p:cNvSpPr/>
          <p:nvPr/>
        </p:nvSpPr>
        <p:spPr>
          <a:xfrm>
            <a:off x="8454476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9E9F89E-B5FB-4C18-9AE5-1373FE99BF1E}"/>
              </a:ext>
            </a:extLst>
          </p:cNvPr>
          <p:cNvSpPr/>
          <p:nvPr/>
        </p:nvSpPr>
        <p:spPr>
          <a:xfrm>
            <a:off x="8691069" y="2514809"/>
            <a:ext cx="136358" cy="385011"/>
          </a:xfrm>
          <a:prstGeom prst="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9" name="Picture 20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604A5D9-A18C-4559-BB10-8A9570910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479" y="1875303"/>
            <a:ext cx="259837" cy="235477"/>
          </a:xfrm>
          <a:prstGeom prst="rect">
            <a:avLst/>
          </a:prstGeom>
        </p:spPr>
      </p:pic>
      <p:pic>
        <p:nvPicPr>
          <p:cNvPr id="210" name="Picture 209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333F60A8-9C28-4B28-9127-72486D541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8086" y="3006635"/>
            <a:ext cx="385012" cy="385012"/>
          </a:xfrm>
          <a:prstGeom prst="rect">
            <a:avLst/>
          </a:prstGeom>
        </p:spPr>
      </p:pic>
      <p:pic>
        <p:nvPicPr>
          <p:cNvPr id="211" name="Picture 210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EAF81936-484A-4D9C-8E25-D0CF1DC2D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6770" y="3076448"/>
            <a:ext cx="385012" cy="385012"/>
          </a:xfrm>
          <a:prstGeom prst="rect">
            <a:avLst/>
          </a:prstGeom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1D94284F-EA49-48DD-92A7-CDC0904DEF9E}"/>
              </a:ext>
            </a:extLst>
          </p:cNvPr>
          <p:cNvSpPr txBox="1"/>
          <p:nvPr/>
        </p:nvSpPr>
        <p:spPr>
          <a:xfrm>
            <a:off x="4418201" y="3432637"/>
            <a:ext cx="1070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Medicine refill</a:t>
            </a:r>
          </a:p>
        </p:txBody>
      </p:sp>
      <p:pic>
        <p:nvPicPr>
          <p:cNvPr id="213" name="Picture 21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8C7FBF48-28E6-4178-B2AE-9E91BA06E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907" y="3006635"/>
            <a:ext cx="385012" cy="385012"/>
          </a:xfrm>
          <a:prstGeom prst="rect">
            <a:avLst/>
          </a:prstGeom>
        </p:spPr>
      </p:pic>
      <p:sp>
        <p:nvSpPr>
          <p:cNvPr id="214" name="TextBox 213">
            <a:extLst>
              <a:ext uri="{FF2B5EF4-FFF2-40B4-BE49-F238E27FC236}">
                <a16:creationId xmlns:a16="http://schemas.microsoft.com/office/drawing/2014/main" id="{D3D9860D-81E9-4D8D-8AED-9E05256AF4D3}"/>
              </a:ext>
            </a:extLst>
          </p:cNvPr>
          <p:cNvSpPr txBox="1"/>
          <p:nvPr/>
        </p:nvSpPr>
        <p:spPr>
          <a:xfrm>
            <a:off x="7530049" y="3415055"/>
            <a:ext cx="1070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Medicine refill &amp; check-in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73F59F22-BE14-4B0A-9705-247422B8ED4B}"/>
              </a:ext>
            </a:extLst>
          </p:cNvPr>
          <p:cNvSpPr txBox="1"/>
          <p:nvPr/>
        </p:nvSpPr>
        <p:spPr>
          <a:xfrm>
            <a:off x="2735451" y="1515055"/>
            <a:ext cx="7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Adherence overview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14F957CE-F2DF-4940-AF5A-FE98A6383C2D}"/>
              </a:ext>
            </a:extLst>
          </p:cNvPr>
          <p:cNvSpPr txBox="1"/>
          <p:nvPr/>
        </p:nvSpPr>
        <p:spPr>
          <a:xfrm>
            <a:off x="4300850" y="1509549"/>
            <a:ext cx="7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Appointment  reminder</a:t>
            </a:r>
          </a:p>
        </p:txBody>
      </p:sp>
      <p:pic>
        <p:nvPicPr>
          <p:cNvPr id="217" name="Picture 21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BF9F757-9A77-408C-81B1-99082ABA9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72" y="1850758"/>
            <a:ext cx="259837" cy="23547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</p:pic>
      <p:sp>
        <p:nvSpPr>
          <p:cNvPr id="218" name="TextBox 217">
            <a:extLst>
              <a:ext uri="{FF2B5EF4-FFF2-40B4-BE49-F238E27FC236}">
                <a16:creationId xmlns:a16="http://schemas.microsoft.com/office/drawing/2014/main" id="{219EA97D-C5FA-4C25-BA13-B2AE26CD77E1}"/>
              </a:ext>
            </a:extLst>
          </p:cNvPr>
          <p:cNvSpPr txBox="1"/>
          <p:nvPr/>
        </p:nvSpPr>
        <p:spPr>
          <a:xfrm>
            <a:off x="2738491" y="1552997"/>
            <a:ext cx="47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5DF39A9D-3E38-46E3-82DD-D6AE66C6FE8F}"/>
              </a:ext>
            </a:extLst>
          </p:cNvPr>
          <p:cNvSpPr txBox="1"/>
          <p:nvPr/>
        </p:nvSpPr>
        <p:spPr>
          <a:xfrm>
            <a:off x="4349783" y="1549297"/>
            <a:ext cx="29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A03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</a:p>
        </p:txBody>
      </p:sp>
      <p:pic>
        <p:nvPicPr>
          <p:cNvPr id="221" name="Picture 22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1F82FF0-C9B0-4172-A13C-4FE03D65F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9" y="737039"/>
            <a:ext cx="259837" cy="235477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ACA8E14B-F743-424C-8151-966C4FACD3B5}"/>
              </a:ext>
            </a:extLst>
          </p:cNvPr>
          <p:cNvSpPr txBox="1"/>
          <p:nvPr/>
        </p:nvSpPr>
        <p:spPr>
          <a:xfrm>
            <a:off x="9741651" y="409338"/>
            <a:ext cx="7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>
                <a:solidFill>
                  <a:prstClr val="black"/>
                </a:solidFill>
                <a:latin typeface="Calibri" panose="020F0502020204030204"/>
              </a:rPr>
              <a:t>Adherence overview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C3F0CDDA-309F-4F7B-8815-1646A961CE9A}"/>
              </a:ext>
            </a:extLst>
          </p:cNvPr>
          <p:cNvSpPr txBox="1"/>
          <p:nvPr/>
        </p:nvSpPr>
        <p:spPr>
          <a:xfrm>
            <a:off x="10881549" y="324337"/>
            <a:ext cx="78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Medication intake was received 4 out of 7 days last week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6A1F2264-C111-4789-BB5F-DE23E14F4015}"/>
              </a:ext>
            </a:extLst>
          </p:cNvPr>
          <p:cNvSpPr/>
          <p:nvPr/>
        </p:nvSpPr>
        <p:spPr>
          <a:xfrm>
            <a:off x="9654775" y="324337"/>
            <a:ext cx="2245895" cy="707886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5" name="Picture 22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C0D4292-AF52-4925-9A1B-B0FE6DF54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9" y="1416373"/>
            <a:ext cx="259837" cy="235477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0F2B8BF8-249B-4FCE-8816-681452CBD618}"/>
              </a:ext>
            </a:extLst>
          </p:cNvPr>
          <p:cNvSpPr txBox="1"/>
          <p:nvPr/>
        </p:nvSpPr>
        <p:spPr>
          <a:xfrm>
            <a:off x="9741651" y="1208987"/>
            <a:ext cx="7860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>
                <a:solidFill>
                  <a:prstClr val="black"/>
                </a:solidFill>
                <a:latin typeface="Calibri" panose="020F0502020204030204"/>
              </a:rPr>
              <a:t>Motivational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8C18A7AB-FDA7-4B56-A1AF-57D258AD9E22}"/>
              </a:ext>
            </a:extLst>
          </p:cNvPr>
          <p:cNvSpPr txBox="1"/>
          <p:nvPr/>
        </p:nvSpPr>
        <p:spPr>
          <a:xfrm>
            <a:off x="10881549" y="1123986"/>
            <a:ext cx="78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>
                <a:solidFill>
                  <a:prstClr val="black"/>
                </a:solidFill>
                <a:latin typeface="Calibri" panose="020F0502020204030204"/>
              </a:rPr>
              <a:t>You completed [X] months of treatment!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5028B98-117A-4F0F-9FB1-577D43C5DE94}"/>
              </a:ext>
            </a:extLst>
          </p:cNvPr>
          <p:cNvSpPr/>
          <p:nvPr/>
        </p:nvSpPr>
        <p:spPr>
          <a:xfrm>
            <a:off x="9654775" y="1130708"/>
            <a:ext cx="2245895" cy="605176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9" name="Picture 228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9957140-97EE-47AB-8919-FA3C1A8A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9" y="2389224"/>
            <a:ext cx="259837" cy="235477"/>
          </a:xfrm>
          <a:prstGeom prst="rect">
            <a:avLst/>
          </a:prstGeom>
        </p:spPr>
      </p:pic>
      <p:sp>
        <p:nvSpPr>
          <p:cNvPr id="230" name="TextBox 229">
            <a:extLst>
              <a:ext uri="{FF2B5EF4-FFF2-40B4-BE49-F238E27FC236}">
                <a16:creationId xmlns:a16="http://schemas.microsoft.com/office/drawing/2014/main" id="{2E58C815-933D-4588-91EE-0A48A4A38CAA}"/>
              </a:ext>
            </a:extLst>
          </p:cNvPr>
          <p:cNvSpPr txBox="1"/>
          <p:nvPr/>
        </p:nvSpPr>
        <p:spPr>
          <a:xfrm>
            <a:off x="9741651" y="2061523"/>
            <a:ext cx="7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Appointment reminder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AC38EFD6-31E7-4F22-8870-9D525FCC93AF}"/>
              </a:ext>
            </a:extLst>
          </p:cNvPr>
          <p:cNvSpPr txBox="1"/>
          <p:nvPr/>
        </p:nvSpPr>
        <p:spPr>
          <a:xfrm>
            <a:off x="10881549" y="1976522"/>
            <a:ext cx="786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Your next appointment at the health facility is [DATE / TIME]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D8A6BF4E-0D47-4346-BF33-CBB9966F4323}"/>
              </a:ext>
            </a:extLst>
          </p:cNvPr>
          <p:cNvSpPr/>
          <p:nvPr/>
        </p:nvSpPr>
        <p:spPr>
          <a:xfrm>
            <a:off x="9654775" y="1858733"/>
            <a:ext cx="2245895" cy="913509"/>
          </a:xfrm>
          <a:prstGeom prst="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CC6438D-9A38-4FF5-8317-74211906A022}"/>
              </a:ext>
            </a:extLst>
          </p:cNvPr>
          <p:cNvSpPr txBox="1"/>
          <p:nvPr/>
        </p:nvSpPr>
        <p:spPr>
          <a:xfrm>
            <a:off x="172696" y="2587773"/>
            <a:ext cx="1038724" cy="24622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 1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AA614988-621C-47F6-8E10-C70A50FCCCBE}"/>
              </a:ext>
            </a:extLst>
          </p:cNvPr>
          <p:cNvSpPr txBox="1"/>
          <p:nvPr/>
        </p:nvSpPr>
        <p:spPr>
          <a:xfrm>
            <a:off x="8117592" y="1524615"/>
            <a:ext cx="786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Motivational message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EBF81570-4681-42D8-8697-2F08746A18D0}"/>
              </a:ext>
            </a:extLst>
          </p:cNvPr>
          <p:cNvSpPr txBox="1"/>
          <p:nvPr/>
        </p:nvSpPr>
        <p:spPr>
          <a:xfrm>
            <a:off x="9794219" y="1094050"/>
            <a:ext cx="29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0766CEF0-6F43-4F8B-AA9A-36BC2FA4B858}"/>
              </a:ext>
            </a:extLst>
          </p:cNvPr>
          <p:cNvSpPr txBox="1"/>
          <p:nvPr/>
        </p:nvSpPr>
        <p:spPr>
          <a:xfrm>
            <a:off x="9768701" y="2089100"/>
            <a:ext cx="29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A740E7B2-D9DB-4496-9E0B-D91052813F0A}"/>
              </a:ext>
            </a:extLst>
          </p:cNvPr>
          <p:cNvSpPr txBox="1"/>
          <p:nvPr/>
        </p:nvSpPr>
        <p:spPr>
          <a:xfrm>
            <a:off x="9790263" y="417394"/>
            <a:ext cx="47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D53C9B2C-2689-4006-A18C-A76989A75D91}"/>
              </a:ext>
            </a:extLst>
          </p:cNvPr>
          <p:cNvCxnSpPr>
            <a:stCxn id="182" idx="0"/>
          </p:cNvCxnSpPr>
          <p:nvPr/>
        </p:nvCxnSpPr>
        <p:spPr>
          <a:xfrm flipV="1">
            <a:off x="3060318" y="2071390"/>
            <a:ext cx="7364" cy="44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4C2C812E-1070-4294-84C0-B2BD731033C0}"/>
              </a:ext>
            </a:extLst>
          </p:cNvPr>
          <p:cNvCxnSpPr>
            <a:cxnSpLocks/>
            <a:stCxn id="190" idx="0"/>
            <a:endCxn id="217" idx="2"/>
          </p:cNvCxnSpPr>
          <p:nvPr/>
        </p:nvCxnSpPr>
        <p:spPr>
          <a:xfrm flipV="1">
            <a:off x="4716665" y="2086235"/>
            <a:ext cx="4826" cy="4285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1527593A-9A04-44F4-AE09-7DCD0BB2038D}"/>
              </a:ext>
            </a:extLst>
          </p:cNvPr>
          <p:cNvCxnSpPr>
            <a:cxnSpLocks/>
          </p:cNvCxnSpPr>
          <p:nvPr/>
        </p:nvCxnSpPr>
        <p:spPr>
          <a:xfrm flipV="1">
            <a:off x="6152024" y="2119677"/>
            <a:ext cx="4785" cy="421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1447DBB0-B7C8-49BA-82D9-984A1B51A71C}"/>
              </a:ext>
            </a:extLst>
          </p:cNvPr>
          <p:cNvCxnSpPr>
            <a:stCxn id="176" idx="2"/>
            <a:endCxn id="210" idx="0"/>
          </p:cNvCxnSpPr>
          <p:nvPr/>
        </p:nvCxnSpPr>
        <p:spPr>
          <a:xfrm>
            <a:off x="1640592" y="2899820"/>
            <a:ext cx="0" cy="106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639F44F2-1FF4-4F27-AB12-12815CBC4640}"/>
              </a:ext>
            </a:extLst>
          </p:cNvPr>
          <p:cNvCxnSpPr>
            <a:cxnSpLocks/>
            <a:stCxn id="191" idx="2"/>
            <a:endCxn id="211" idx="0"/>
          </p:cNvCxnSpPr>
          <p:nvPr/>
        </p:nvCxnSpPr>
        <p:spPr>
          <a:xfrm flipH="1">
            <a:off x="4949276" y="2899820"/>
            <a:ext cx="4010" cy="176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D74999E3-CBD1-437F-9367-6A2E5C5063BA}"/>
              </a:ext>
            </a:extLst>
          </p:cNvPr>
          <p:cNvCxnSpPr>
            <a:stCxn id="205" idx="2"/>
            <a:endCxn id="213" idx="0"/>
          </p:cNvCxnSpPr>
          <p:nvPr/>
        </p:nvCxnSpPr>
        <p:spPr>
          <a:xfrm>
            <a:off x="8049413" y="2899820"/>
            <a:ext cx="0" cy="106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2CD776ED-F443-494E-ACBF-4B1A3B4D5FFA}"/>
              </a:ext>
            </a:extLst>
          </p:cNvPr>
          <p:cNvGrpSpPr/>
          <p:nvPr/>
        </p:nvGrpSpPr>
        <p:grpSpPr>
          <a:xfrm>
            <a:off x="5795568" y="1495765"/>
            <a:ext cx="786091" cy="633100"/>
            <a:chOff x="1630937" y="4743667"/>
            <a:chExt cx="786091" cy="633100"/>
          </a:xfrm>
        </p:grpSpPr>
        <p:pic>
          <p:nvPicPr>
            <p:cNvPr id="245" name="Picture 244" descr="A picture containing clipart&#10;&#10;Description generated with very high confidence">
              <a:extLst>
                <a:ext uri="{FF2B5EF4-FFF2-40B4-BE49-F238E27FC236}">
                  <a16:creationId xmlns:a16="http://schemas.microsoft.com/office/drawing/2014/main" id="{D9DB35E0-EC26-4C4A-94AD-8A4B5883A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9607" y="5141290"/>
              <a:ext cx="259837" cy="235477"/>
            </a:xfrm>
            <a:prstGeom prst="rect">
              <a:avLst/>
            </a:prstGeom>
          </p:spPr>
        </p:pic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A98AC571-04CF-4CF6-87E1-83B60B75AC59}"/>
                </a:ext>
              </a:extLst>
            </p:cNvPr>
            <p:cNvSpPr txBox="1"/>
            <p:nvPr/>
          </p:nvSpPr>
          <p:spPr>
            <a:xfrm>
              <a:off x="1630937" y="4743667"/>
              <a:ext cx="7860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prstClr val="black"/>
                  </a:solidFill>
                  <a:latin typeface="Calibri" panose="020F0502020204030204"/>
                </a:rPr>
                <a:t>Adherence overview</a:t>
              </a:r>
            </a:p>
          </p:txBody>
        </p:sp>
      </p:grpSp>
      <p:sp>
        <p:nvSpPr>
          <p:cNvPr id="247" name="TextBox 246">
            <a:extLst>
              <a:ext uri="{FF2B5EF4-FFF2-40B4-BE49-F238E27FC236}">
                <a16:creationId xmlns:a16="http://schemas.microsoft.com/office/drawing/2014/main" id="{598D6F94-86E7-425C-88D9-5C7D3BA9596E}"/>
              </a:ext>
            </a:extLst>
          </p:cNvPr>
          <p:cNvSpPr txBox="1"/>
          <p:nvPr/>
        </p:nvSpPr>
        <p:spPr>
          <a:xfrm>
            <a:off x="5826176" y="1558227"/>
            <a:ext cx="477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48" name="Picture 24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B2CEAFB-27A8-473C-9323-962F57AB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752" y="1886575"/>
            <a:ext cx="259837" cy="235477"/>
          </a:xfrm>
          <a:prstGeom prst="rect">
            <a:avLst/>
          </a:prstGeom>
        </p:spPr>
      </p:pic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B3552D58-5583-421A-97F0-9515DA8B6236}"/>
              </a:ext>
            </a:extLst>
          </p:cNvPr>
          <p:cNvCxnSpPr>
            <a:cxnSpLocks/>
            <a:stCxn id="207" idx="0"/>
          </p:cNvCxnSpPr>
          <p:nvPr/>
        </p:nvCxnSpPr>
        <p:spPr>
          <a:xfrm flipV="1">
            <a:off x="8522655" y="2112745"/>
            <a:ext cx="1" cy="402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TextBox 249">
            <a:extLst>
              <a:ext uri="{FF2B5EF4-FFF2-40B4-BE49-F238E27FC236}">
                <a16:creationId xmlns:a16="http://schemas.microsoft.com/office/drawing/2014/main" id="{97581FE4-4031-4AE4-94D3-F6FF5BB43B0A}"/>
              </a:ext>
            </a:extLst>
          </p:cNvPr>
          <p:cNvSpPr txBox="1"/>
          <p:nvPr/>
        </p:nvSpPr>
        <p:spPr>
          <a:xfrm>
            <a:off x="8178622" y="1558227"/>
            <a:ext cx="296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C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</a:p>
        </p:txBody>
      </p: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1D083C18-E88A-433C-A55D-F61963137C07}"/>
              </a:ext>
            </a:extLst>
          </p:cNvPr>
          <p:cNvGrpSpPr/>
          <p:nvPr/>
        </p:nvGrpSpPr>
        <p:grpSpPr>
          <a:xfrm>
            <a:off x="172736" y="2848590"/>
            <a:ext cx="11800344" cy="3931102"/>
            <a:chOff x="172736" y="2947446"/>
            <a:chExt cx="11800344" cy="3931102"/>
          </a:xfrm>
        </p:grpSpPr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9A009873-C9EC-4975-90E8-DBDBB8D4B9C8}"/>
                </a:ext>
              </a:extLst>
            </p:cNvPr>
            <p:cNvGrpSpPr/>
            <p:nvPr/>
          </p:nvGrpSpPr>
          <p:grpSpPr>
            <a:xfrm>
              <a:off x="172736" y="2947446"/>
              <a:ext cx="11800344" cy="3931102"/>
              <a:chOff x="172736" y="2947446"/>
              <a:chExt cx="11800344" cy="3931102"/>
            </a:xfrm>
          </p:grpSpPr>
          <p:pic>
            <p:nvPicPr>
              <p:cNvPr id="254" name="Picture 253" descr="A picture containing clipart&#10;&#10;Description generated with very high confidence">
                <a:extLst>
                  <a:ext uri="{FF2B5EF4-FFF2-40B4-BE49-F238E27FC236}">
                    <a16:creationId xmlns:a16="http://schemas.microsoft.com/office/drawing/2014/main" id="{CA50F20E-2A3B-47A2-8E65-8ACCFA89C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6796" y="5014779"/>
                <a:ext cx="259837" cy="235477"/>
              </a:xfrm>
              <a:prstGeom prst="rect">
                <a:avLst/>
              </a:prstGeom>
            </p:spPr>
          </p:pic>
          <p:sp>
            <p:nvSpPr>
              <p:cNvPr id="255" name="TextBox 254">
                <a:extLst>
                  <a:ext uri="{FF2B5EF4-FFF2-40B4-BE49-F238E27FC236}">
                    <a16:creationId xmlns:a16="http://schemas.microsoft.com/office/drawing/2014/main" id="{5F7C1044-9039-4430-9366-18918C386C57}"/>
                  </a:ext>
                </a:extLst>
              </p:cNvPr>
              <p:cNvSpPr txBox="1"/>
              <p:nvPr/>
            </p:nvSpPr>
            <p:spPr>
              <a:xfrm>
                <a:off x="2028126" y="4617156"/>
                <a:ext cx="786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prstClr val="black"/>
                    </a:solidFill>
                    <a:latin typeface="Calibri" panose="020F0502020204030204"/>
                  </a:rPr>
                  <a:t>Adherence overview</a:t>
                </a:r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:a16="http://schemas.microsoft.com/office/drawing/2014/main" id="{065811B0-6278-42DD-B752-BC91812991C4}"/>
                  </a:ext>
                </a:extLst>
              </p:cNvPr>
              <p:cNvSpPr txBox="1"/>
              <p:nvPr/>
            </p:nvSpPr>
            <p:spPr>
              <a:xfrm>
                <a:off x="2058734" y="4679618"/>
                <a:ext cx="4778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*</a:t>
                </a:r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8690AC23-6D1E-4C17-9A7E-4D36A646340D}"/>
                  </a:ext>
                </a:extLst>
              </p:cNvPr>
              <p:cNvCxnSpPr>
                <a:stCxn id="292" idx="0"/>
                <a:endCxn id="269" idx="2"/>
              </p:cNvCxnSpPr>
              <p:nvPr/>
            </p:nvCxnSpPr>
            <p:spPr>
              <a:xfrm flipH="1" flipV="1">
                <a:off x="3826301" y="5857963"/>
                <a:ext cx="6017" cy="1122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69D4575A-1BE4-4697-B958-B12701180934}"/>
                  </a:ext>
                </a:extLst>
              </p:cNvPr>
              <p:cNvCxnSpPr>
                <a:stCxn id="294" idx="0"/>
                <a:endCxn id="284" idx="2"/>
              </p:cNvCxnSpPr>
              <p:nvPr/>
            </p:nvCxnSpPr>
            <p:spPr>
              <a:xfrm flipV="1">
                <a:off x="7159049" y="5857963"/>
                <a:ext cx="0" cy="825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14A31095-6385-456E-BCC8-D972B0809D6D}"/>
                  </a:ext>
                </a:extLst>
              </p:cNvPr>
              <p:cNvSpPr/>
              <p:nvPr/>
            </p:nvSpPr>
            <p:spPr>
              <a:xfrm>
                <a:off x="1628533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12E07FE2-B939-4808-B236-17EBA1BD3144}"/>
                  </a:ext>
                </a:extLst>
              </p:cNvPr>
              <p:cNvSpPr/>
              <p:nvPr/>
            </p:nvSpPr>
            <p:spPr>
              <a:xfrm>
                <a:off x="1865154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316A67AD-F9BC-418D-91AF-FD4E52BAFCFC}"/>
                  </a:ext>
                </a:extLst>
              </p:cNvPr>
              <p:cNvSpPr/>
              <p:nvPr/>
            </p:nvSpPr>
            <p:spPr>
              <a:xfrm>
                <a:off x="2101775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C37F851-9EA7-4532-8A64-7BBAADCF6E02}"/>
                  </a:ext>
                </a:extLst>
              </p:cNvPr>
              <p:cNvSpPr/>
              <p:nvPr/>
            </p:nvSpPr>
            <p:spPr>
              <a:xfrm>
                <a:off x="2338396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9ABF4084-9960-4B9D-AA5A-E074FAC465DC}"/>
                  </a:ext>
                </a:extLst>
              </p:cNvPr>
              <p:cNvSpPr/>
              <p:nvPr/>
            </p:nvSpPr>
            <p:spPr>
              <a:xfrm>
                <a:off x="2575017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33BB547D-4BBC-4377-9B19-8EC387BCBA9E}"/>
                  </a:ext>
                </a:extLst>
              </p:cNvPr>
              <p:cNvSpPr/>
              <p:nvPr/>
            </p:nvSpPr>
            <p:spPr>
              <a:xfrm>
                <a:off x="2811638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756B72FB-CB5B-4975-A35C-008AD180824B}"/>
                  </a:ext>
                </a:extLst>
              </p:cNvPr>
              <p:cNvSpPr/>
              <p:nvPr/>
            </p:nvSpPr>
            <p:spPr>
              <a:xfrm>
                <a:off x="3048259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CBF65E2-CA69-4DEF-98EE-99253EDEF0B8}"/>
                  </a:ext>
                </a:extLst>
              </p:cNvPr>
              <p:cNvSpPr/>
              <p:nvPr/>
            </p:nvSpPr>
            <p:spPr>
              <a:xfrm>
                <a:off x="3284880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95224A76-38B1-412F-B88D-F93AB95DD471}"/>
                  </a:ext>
                </a:extLst>
              </p:cNvPr>
              <p:cNvSpPr/>
              <p:nvPr/>
            </p:nvSpPr>
            <p:spPr>
              <a:xfrm>
                <a:off x="3284880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406C36DC-4B29-490A-B96B-F54ED4DAD597}"/>
                  </a:ext>
                </a:extLst>
              </p:cNvPr>
              <p:cNvSpPr/>
              <p:nvPr/>
            </p:nvSpPr>
            <p:spPr>
              <a:xfrm>
                <a:off x="3521501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649A4CA-CA9E-4A81-9F8F-3C79251EB1A5}"/>
                  </a:ext>
                </a:extLst>
              </p:cNvPr>
              <p:cNvSpPr/>
              <p:nvPr/>
            </p:nvSpPr>
            <p:spPr>
              <a:xfrm>
                <a:off x="3758122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C1E4C739-E6EA-40AF-BCB6-EFEBFD112003}"/>
                  </a:ext>
                </a:extLst>
              </p:cNvPr>
              <p:cNvSpPr/>
              <p:nvPr/>
            </p:nvSpPr>
            <p:spPr>
              <a:xfrm>
                <a:off x="3994743" y="5472952"/>
                <a:ext cx="136358" cy="38501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52B4D8-4830-4D06-800A-DE11DB034C0F}"/>
                  </a:ext>
                </a:extLst>
              </p:cNvPr>
              <p:cNvSpPr/>
              <p:nvPr/>
            </p:nvSpPr>
            <p:spPr>
              <a:xfrm>
                <a:off x="4231364" y="5472952"/>
                <a:ext cx="136358" cy="38501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06925D8D-B688-494C-830C-12DC1B783D5F}"/>
                  </a:ext>
                </a:extLst>
              </p:cNvPr>
              <p:cNvSpPr/>
              <p:nvPr/>
            </p:nvSpPr>
            <p:spPr>
              <a:xfrm>
                <a:off x="4467985" y="5472952"/>
                <a:ext cx="136358" cy="38501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76D41923-C8AF-4833-9FE5-9761505D1642}"/>
                  </a:ext>
                </a:extLst>
              </p:cNvPr>
              <p:cNvSpPr/>
              <p:nvPr/>
            </p:nvSpPr>
            <p:spPr>
              <a:xfrm>
                <a:off x="4704606" y="5472952"/>
                <a:ext cx="136358" cy="38501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CBE7B852-04F8-44CB-8F59-803281CFA7D0}"/>
                  </a:ext>
                </a:extLst>
              </p:cNvPr>
              <p:cNvSpPr/>
              <p:nvPr/>
            </p:nvSpPr>
            <p:spPr>
              <a:xfrm>
                <a:off x="4941227" y="5472952"/>
                <a:ext cx="136358" cy="38501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DB16FC67-A0E2-4A85-BEBC-8DFFD9600EC0}"/>
                  </a:ext>
                </a:extLst>
              </p:cNvPr>
              <p:cNvSpPr/>
              <p:nvPr/>
            </p:nvSpPr>
            <p:spPr>
              <a:xfrm>
                <a:off x="5197902" y="5472952"/>
                <a:ext cx="136358" cy="385011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F7DB925D-2E5E-47B0-951A-43DEC8FBEB74}"/>
                  </a:ext>
                </a:extLst>
              </p:cNvPr>
              <p:cNvSpPr/>
              <p:nvPr/>
            </p:nvSpPr>
            <p:spPr>
              <a:xfrm>
                <a:off x="5434523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C8CEF955-B25D-482B-A28D-0ECAB5CD9524}"/>
                  </a:ext>
                </a:extLst>
              </p:cNvPr>
              <p:cNvSpPr/>
              <p:nvPr/>
            </p:nvSpPr>
            <p:spPr>
              <a:xfrm>
                <a:off x="5671144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6FD235EC-22DD-4A66-8E66-1F825EBCE657}"/>
                  </a:ext>
                </a:extLst>
              </p:cNvPr>
              <p:cNvSpPr/>
              <p:nvPr/>
            </p:nvSpPr>
            <p:spPr>
              <a:xfrm>
                <a:off x="5907765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818B0645-2C9A-4D12-AB4E-B4BEF9D2D69D}"/>
                  </a:ext>
                </a:extLst>
              </p:cNvPr>
              <p:cNvSpPr/>
              <p:nvPr/>
            </p:nvSpPr>
            <p:spPr>
              <a:xfrm>
                <a:off x="6144386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A7737714-7B61-4A4E-8E99-618FE3B39022}"/>
                  </a:ext>
                </a:extLst>
              </p:cNvPr>
              <p:cNvSpPr/>
              <p:nvPr/>
            </p:nvSpPr>
            <p:spPr>
              <a:xfrm>
                <a:off x="6381007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857923AB-E43B-4382-8AF8-6B4EC7748F85}"/>
                  </a:ext>
                </a:extLst>
              </p:cNvPr>
              <p:cNvSpPr/>
              <p:nvPr/>
            </p:nvSpPr>
            <p:spPr>
              <a:xfrm>
                <a:off x="6617628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AAD0E73-BA78-4498-8875-62B7A656B471}"/>
                  </a:ext>
                </a:extLst>
              </p:cNvPr>
              <p:cNvSpPr/>
              <p:nvPr/>
            </p:nvSpPr>
            <p:spPr>
              <a:xfrm>
                <a:off x="6854249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52DD55AF-2858-4F83-9DCB-1AA0E992CB50}"/>
                  </a:ext>
                </a:extLst>
              </p:cNvPr>
              <p:cNvSpPr/>
              <p:nvPr/>
            </p:nvSpPr>
            <p:spPr>
              <a:xfrm>
                <a:off x="6854249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1DB593CE-3C15-4E8A-A2BC-947A0E841004}"/>
                  </a:ext>
                </a:extLst>
              </p:cNvPr>
              <p:cNvSpPr/>
              <p:nvPr/>
            </p:nvSpPr>
            <p:spPr>
              <a:xfrm>
                <a:off x="7090870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C3991DC9-2436-44FD-AF7E-05DA8C176C9C}"/>
                  </a:ext>
                </a:extLst>
              </p:cNvPr>
              <p:cNvSpPr/>
              <p:nvPr/>
            </p:nvSpPr>
            <p:spPr>
              <a:xfrm>
                <a:off x="7327491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1706CDF9-4016-4C2A-B0CF-78C042A16533}"/>
                  </a:ext>
                </a:extLst>
              </p:cNvPr>
              <p:cNvSpPr/>
              <p:nvPr/>
            </p:nvSpPr>
            <p:spPr>
              <a:xfrm>
                <a:off x="7564112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B3E20C6E-68DA-4C76-A28F-533D288EB289}"/>
                  </a:ext>
                </a:extLst>
              </p:cNvPr>
              <p:cNvSpPr/>
              <p:nvPr/>
            </p:nvSpPr>
            <p:spPr>
              <a:xfrm>
                <a:off x="7800733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2C4186CD-4335-4829-83F6-BFAF0C8FBB6B}"/>
                  </a:ext>
                </a:extLst>
              </p:cNvPr>
              <p:cNvSpPr/>
              <p:nvPr/>
            </p:nvSpPr>
            <p:spPr>
              <a:xfrm>
                <a:off x="8037354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2B5B09CC-478A-4C54-9321-56DC1807750F}"/>
                  </a:ext>
                </a:extLst>
              </p:cNvPr>
              <p:cNvSpPr/>
              <p:nvPr/>
            </p:nvSpPr>
            <p:spPr>
              <a:xfrm>
                <a:off x="8273975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6F11B8B3-0901-4ABF-AF22-A9B299B45BA9}"/>
                  </a:ext>
                </a:extLst>
              </p:cNvPr>
              <p:cNvSpPr/>
              <p:nvPr/>
            </p:nvSpPr>
            <p:spPr>
              <a:xfrm>
                <a:off x="8510596" y="5472952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1" name="TextBox 290">
                <a:extLst>
                  <a:ext uri="{FF2B5EF4-FFF2-40B4-BE49-F238E27FC236}">
                    <a16:creationId xmlns:a16="http://schemas.microsoft.com/office/drawing/2014/main" id="{22CE9004-23AA-4DA5-8780-0F6979C3B139}"/>
                  </a:ext>
                </a:extLst>
              </p:cNvPr>
              <p:cNvSpPr txBox="1"/>
              <p:nvPr/>
            </p:nvSpPr>
            <p:spPr>
              <a:xfrm>
                <a:off x="172736" y="5551933"/>
                <a:ext cx="1038724" cy="24622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000" kern="0" dirty="0">
                    <a:solidFill>
                      <a:prstClr val="black"/>
                    </a:solidFill>
                    <a:latin typeface="Calibri" panose="020F0502020204030204"/>
                  </a:rPr>
                  <a:t>Scenario 2</a:t>
                </a:r>
                <a:endPara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2" name="Picture 291" descr="A picture containing object&#10;&#10;Description generated with very high confidence">
                <a:extLst>
                  <a:ext uri="{FF2B5EF4-FFF2-40B4-BE49-F238E27FC236}">
                    <a16:creationId xmlns:a16="http://schemas.microsoft.com/office/drawing/2014/main" id="{A2225086-37F8-4D30-A19C-58617EFFF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639812" y="5970241"/>
                <a:ext cx="385012" cy="385012"/>
              </a:xfrm>
              <a:prstGeom prst="rect">
                <a:avLst/>
              </a:prstGeom>
            </p:spPr>
          </p:pic>
          <p:sp>
            <p:nvSpPr>
              <p:cNvPr id="293" name="TextBox 292">
                <a:extLst>
                  <a:ext uri="{FF2B5EF4-FFF2-40B4-BE49-F238E27FC236}">
                    <a16:creationId xmlns:a16="http://schemas.microsoft.com/office/drawing/2014/main" id="{E81045B7-8F12-430B-A00E-ED7CCD97A82B}"/>
                  </a:ext>
                </a:extLst>
              </p:cNvPr>
              <p:cNvSpPr txBox="1"/>
              <p:nvPr/>
            </p:nvSpPr>
            <p:spPr>
              <a:xfrm>
                <a:off x="3296913" y="6385028"/>
                <a:ext cx="10708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prstClr val="black"/>
                    </a:solidFill>
                    <a:latin typeface="Calibri" panose="020F0502020204030204"/>
                  </a:rPr>
                  <a:t>Medicine refill</a:t>
                </a:r>
              </a:p>
            </p:txBody>
          </p:sp>
          <p:pic>
            <p:nvPicPr>
              <p:cNvPr id="294" name="Picture 293" descr="A picture containing object&#10;&#10;Description generated with very high confidence">
                <a:extLst>
                  <a:ext uri="{FF2B5EF4-FFF2-40B4-BE49-F238E27FC236}">
                    <a16:creationId xmlns:a16="http://schemas.microsoft.com/office/drawing/2014/main" id="{3781BC71-318D-4B38-90A0-D179FE4945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966543" y="5940466"/>
                <a:ext cx="385012" cy="385012"/>
              </a:xfrm>
              <a:prstGeom prst="rect">
                <a:avLst/>
              </a:prstGeom>
            </p:spPr>
          </p:pic>
          <p:sp>
            <p:nvSpPr>
              <p:cNvPr id="295" name="TextBox 294">
                <a:extLst>
                  <a:ext uri="{FF2B5EF4-FFF2-40B4-BE49-F238E27FC236}">
                    <a16:creationId xmlns:a16="http://schemas.microsoft.com/office/drawing/2014/main" id="{F585C40D-BAC5-4657-859C-CAFAE50D12C4}"/>
                  </a:ext>
                </a:extLst>
              </p:cNvPr>
              <p:cNvSpPr txBox="1"/>
              <p:nvPr/>
            </p:nvSpPr>
            <p:spPr>
              <a:xfrm>
                <a:off x="6623644" y="6355253"/>
                <a:ext cx="10708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prstClr val="black"/>
                    </a:solidFill>
                    <a:latin typeface="Calibri" panose="020F0502020204030204"/>
                  </a:rPr>
                  <a:t>Medicine refill</a:t>
                </a:r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AB55499A-B40D-4508-8005-21AD1721217D}"/>
                  </a:ext>
                </a:extLst>
              </p:cNvPr>
              <p:cNvSpPr/>
              <p:nvPr/>
            </p:nvSpPr>
            <p:spPr>
              <a:xfrm>
                <a:off x="8747217" y="5472951"/>
                <a:ext cx="136358" cy="385011"/>
              </a:xfrm>
              <a:prstGeom prst="rect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7" name="Picture 296" descr="A picture containing clipart&#10;&#10;Description generated with very high confidence">
                <a:extLst>
                  <a:ext uri="{FF2B5EF4-FFF2-40B4-BE49-F238E27FC236}">
                    <a16:creationId xmlns:a16="http://schemas.microsoft.com/office/drawing/2014/main" id="{913CFF13-95BF-40A7-AF2F-55A784011C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23516" y="5034381"/>
                <a:ext cx="259837" cy="235477"/>
              </a:xfrm>
              <a:prstGeom prst="rect">
                <a:avLst/>
              </a:prstGeom>
            </p:spPr>
          </p:pic>
          <p:sp>
            <p:nvSpPr>
              <p:cNvPr id="298" name="TextBox 297">
                <a:extLst>
                  <a:ext uri="{FF2B5EF4-FFF2-40B4-BE49-F238E27FC236}">
                    <a16:creationId xmlns:a16="http://schemas.microsoft.com/office/drawing/2014/main" id="{68814CEB-4BCD-4568-8EED-78BABD705134}"/>
                  </a:ext>
                </a:extLst>
              </p:cNvPr>
              <p:cNvSpPr txBox="1"/>
              <p:nvPr/>
            </p:nvSpPr>
            <p:spPr>
              <a:xfrm>
                <a:off x="8176401" y="4655722"/>
                <a:ext cx="786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prstClr val="black"/>
                    </a:solidFill>
                    <a:latin typeface="Calibri" panose="020F0502020204030204"/>
                  </a:rPr>
                  <a:t>Motivational message</a:t>
                </a:r>
              </a:p>
            </p:txBody>
          </p:sp>
          <p:pic>
            <p:nvPicPr>
              <p:cNvPr id="299" name="Picture 298" descr="A picture containing clipart&#10;&#10;Description generated with very high confidence">
                <a:extLst>
                  <a:ext uri="{FF2B5EF4-FFF2-40B4-BE49-F238E27FC236}">
                    <a16:creationId xmlns:a16="http://schemas.microsoft.com/office/drawing/2014/main" id="{BDD28995-F72B-4FA5-8821-CA374CDCEB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95822" y="6099893"/>
                <a:ext cx="287139" cy="235477"/>
              </a:xfrm>
              <a:prstGeom prst="rect">
                <a:avLst/>
              </a:prstGeom>
            </p:spPr>
          </p:pic>
          <p:sp>
            <p:nvSpPr>
              <p:cNvPr id="300" name="TextBox 299">
                <a:extLst>
                  <a:ext uri="{FF2B5EF4-FFF2-40B4-BE49-F238E27FC236}">
                    <a16:creationId xmlns:a16="http://schemas.microsoft.com/office/drawing/2014/main" id="{5959094D-1943-493D-A7F6-48432A564A41}"/>
                  </a:ext>
                </a:extLst>
              </p:cNvPr>
              <p:cNvSpPr txBox="1"/>
              <p:nvPr/>
            </p:nvSpPr>
            <p:spPr>
              <a:xfrm>
                <a:off x="4154735" y="6385028"/>
                <a:ext cx="82475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F0000"/>
                    </a:solidFill>
                    <a:latin typeface="Calibri" panose="020F0502020204030204"/>
                  </a:rPr>
                  <a:t>3 missed doses</a:t>
                </a:r>
              </a:p>
            </p:txBody>
          </p:sp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9425CECB-0FC4-4674-8EA9-EA3528553F0D}"/>
                  </a:ext>
                </a:extLst>
              </p:cNvPr>
              <p:cNvCxnSpPr>
                <a:cxnSpLocks/>
                <a:stCxn id="299" idx="0"/>
                <a:endCxn id="272" idx="2"/>
              </p:cNvCxnSpPr>
              <p:nvPr/>
            </p:nvCxnSpPr>
            <p:spPr>
              <a:xfrm flipH="1" flipV="1">
                <a:off x="4536164" y="5857963"/>
                <a:ext cx="3228" cy="24193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pic>
            <p:nvPicPr>
              <p:cNvPr id="302" name="Picture 301">
                <a:extLst>
                  <a:ext uri="{FF2B5EF4-FFF2-40B4-BE49-F238E27FC236}">
                    <a16:creationId xmlns:a16="http://schemas.microsoft.com/office/drawing/2014/main" id="{53FC2814-5CD2-4437-BC4A-6DF8CD8FFD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1471" y="4881925"/>
                <a:ext cx="257153" cy="448789"/>
              </a:xfrm>
              <a:prstGeom prst="rect">
                <a:avLst/>
              </a:prstGeom>
            </p:spPr>
          </p:pic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FCF8D5C5-EE3F-47EF-BDB4-A7ECD57C0D82}"/>
                  </a:ext>
                </a:extLst>
              </p:cNvPr>
              <p:cNvSpPr txBox="1"/>
              <p:nvPr/>
            </p:nvSpPr>
            <p:spPr>
              <a:xfrm>
                <a:off x="4373363" y="4540776"/>
                <a:ext cx="786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>
                    <a:solidFill>
                      <a:srgbClr val="FF0000"/>
                    </a:solidFill>
                    <a:latin typeface="Calibri" panose="020F0502020204030204"/>
                  </a:rPr>
                  <a:t>Phone call by HCW</a:t>
                </a:r>
              </a:p>
            </p:txBody>
          </p:sp>
          <p:cxnSp>
            <p:nvCxnSpPr>
              <p:cNvPr id="304" name="Straight Arrow Connector 303">
                <a:extLst>
                  <a:ext uri="{FF2B5EF4-FFF2-40B4-BE49-F238E27FC236}">
                    <a16:creationId xmlns:a16="http://schemas.microsoft.com/office/drawing/2014/main" id="{87AFD5AD-7ED2-4C30-BB58-D5926B073B60}"/>
                  </a:ext>
                </a:extLst>
              </p:cNvPr>
              <p:cNvCxnSpPr>
                <a:cxnSpLocks/>
                <a:stCxn id="302" idx="2"/>
                <a:endCxn id="273" idx="0"/>
              </p:cNvCxnSpPr>
              <p:nvPr/>
            </p:nvCxnSpPr>
            <p:spPr>
              <a:xfrm>
                <a:off x="4770048" y="5330714"/>
                <a:ext cx="2737" cy="142238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305" name="Straight Arrow Connector 304">
                <a:extLst>
                  <a:ext uri="{FF2B5EF4-FFF2-40B4-BE49-F238E27FC236}">
                    <a16:creationId xmlns:a16="http://schemas.microsoft.com/office/drawing/2014/main" id="{14D01472-94D3-4268-BD36-1C1C895CF235}"/>
                  </a:ext>
                </a:extLst>
              </p:cNvPr>
              <p:cNvCxnSpPr>
                <a:cxnSpLocks/>
                <a:stCxn id="306" idx="2"/>
                <a:endCxn id="276" idx="0"/>
              </p:cNvCxnSpPr>
              <p:nvPr/>
            </p:nvCxnSpPr>
            <p:spPr>
              <a:xfrm>
                <a:off x="5500861" y="5294064"/>
                <a:ext cx="1841" cy="178888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pic>
            <p:nvPicPr>
              <p:cNvPr id="306" name="Picture 305">
                <a:extLst>
                  <a:ext uri="{FF2B5EF4-FFF2-40B4-BE49-F238E27FC236}">
                    <a16:creationId xmlns:a16="http://schemas.microsoft.com/office/drawing/2014/main" id="{835E5B5B-53DC-46B9-9EA8-F3EC4F288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2301" y="4858311"/>
                <a:ext cx="617120" cy="435753"/>
              </a:xfrm>
              <a:prstGeom prst="rect">
                <a:avLst/>
              </a:prstGeom>
            </p:spPr>
          </p:pic>
          <p:sp>
            <p:nvSpPr>
              <p:cNvPr id="307" name="TextBox 306">
                <a:extLst>
                  <a:ext uri="{FF2B5EF4-FFF2-40B4-BE49-F238E27FC236}">
                    <a16:creationId xmlns:a16="http://schemas.microsoft.com/office/drawing/2014/main" id="{A954091B-2A19-4E2E-B920-B00DAF086BF8}"/>
                  </a:ext>
                </a:extLst>
              </p:cNvPr>
              <p:cNvSpPr txBox="1"/>
              <p:nvPr/>
            </p:nvSpPr>
            <p:spPr>
              <a:xfrm>
                <a:off x="5095965" y="4541000"/>
                <a:ext cx="786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F0000"/>
                    </a:solidFill>
                    <a:latin typeface="Calibri" panose="020F0502020204030204"/>
                  </a:rPr>
                  <a:t>House visit by HCW</a:t>
                </a:r>
              </a:p>
            </p:txBody>
          </p:sp>
          <p:grpSp>
            <p:nvGrpSpPr>
              <p:cNvPr id="308" name="Group 307">
                <a:extLst>
                  <a:ext uri="{FF2B5EF4-FFF2-40B4-BE49-F238E27FC236}">
                    <a16:creationId xmlns:a16="http://schemas.microsoft.com/office/drawing/2014/main" id="{679D587E-AE3F-4893-A6AD-A30D2AB69349}"/>
                  </a:ext>
                </a:extLst>
              </p:cNvPr>
              <p:cNvGrpSpPr/>
              <p:nvPr/>
            </p:nvGrpSpPr>
            <p:grpSpPr>
              <a:xfrm>
                <a:off x="9663678" y="3991419"/>
                <a:ext cx="2306956" cy="913509"/>
                <a:chOff x="9662126" y="1562056"/>
                <a:chExt cx="2306956" cy="913509"/>
              </a:xfrm>
            </p:grpSpPr>
            <p:pic>
              <p:nvPicPr>
                <p:cNvPr id="342" name="Picture 341" descr="A picture containing clipart&#10;&#10;Description generated with very high confidence">
                  <a:extLst>
                    <a:ext uri="{FF2B5EF4-FFF2-40B4-BE49-F238E27FC236}">
                      <a16:creationId xmlns:a16="http://schemas.microsoft.com/office/drawing/2014/main" id="{70C5FEAD-7666-48AE-8F7A-F727FFFDF9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6298" y="1972232"/>
                  <a:ext cx="259837" cy="235477"/>
                </a:xfrm>
                <a:prstGeom prst="rect">
                  <a:avLst/>
                </a:prstGeom>
              </p:spPr>
            </p:pic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A2AE22C7-891E-450F-963D-8B58F9EA323C}"/>
                    </a:ext>
                  </a:extLst>
                </p:cNvPr>
                <p:cNvSpPr txBox="1"/>
                <p:nvPr/>
              </p:nvSpPr>
              <p:spPr>
                <a:xfrm>
                  <a:off x="9749002" y="1708699"/>
                  <a:ext cx="90686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FF0000"/>
                      </a:solidFill>
                      <a:latin typeface="Calibri" panose="020F0502020204030204"/>
                    </a:rPr>
                    <a:t>[X] missed doses</a:t>
                  </a:r>
                </a:p>
              </p:txBody>
            </p:sp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DFB9F83D-8EB4-4B6B-B29D-65B2F68305F1}"/>
                    </a:ext>
                  </a:extLst>
                </p:cNvPr>
                <p:cNvSpPr txBox="1"/>
                <p:nvPr/>
              </p:nvSpPr>
              <p:spPr>
                <a:xfrm>
                  <a:off x="10969110" y="1679845"/>
                  <a:ext cx="9999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prstClr val="black"/>
                      </a:solidFill>
                      <a:latin typeface="Calibri" panose="020F0502020204030204"/>
                    </a:rPr>
                    <a:t>Reminder to take medication or contact health facility</a:t>
                  </a:r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C0AB954C-9BCB-4438-835B-765797D80B91}"/>
                    </a:ext>
                  </a:extLst>
                </p:cNvPr>
                <p:cNvSpPr/>
                <p:nvPr/>
              </p:nvSpPr>
              <p:spPr>
                <a:xfrm>
                  <a:off x="9662126" y="1562056"/>
                  <a:ext cx="2245895" cy="91350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46" name="Picture 345">
                  <a:extLst>
                    <a:ext uri="{FF2B5EF4-FFF2-40B4-BE49-F238E27FC236}">
                      <a16:creationId xmlns:a16="http://schemas.microsoft.com/office/drawing/2014/main" id="{E3E29C72-0152-4C50-81BF-4584376B16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63973" y="1687393"/>
                  <a:ext cx="521777" cy="569678"/>
                </a:xfrm>
                <a:prstGeom prst="rect">
                  <a:avLst/>
                </a:prstGeom>
              </p:spPr>
            </p:pic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896ACBC5-2136-4BD8-A21F-269E1741C0A8}"/>
                  </a:ext>
                </a:extLst>
              </p:cNvPr>
              <p:cNvGrpSpPr/>
              <p:nvPr/>
            </p:nvGrpSpPr>
            <p:grpSpPr>
              <a:xfrm>
                <a:off x="9666124" y="2947446"/>
                <a:ext cx="2306956" cy="913509"/>
                <a:chOff x="9664572" y="518083"/>
                <a:chExt cx="2306956" cy="913509"/>
              </a:xfrm>
            </p:grpSpPr>
            <p:pic>
              <p:nvPicPr>
                <p:cNvPr id="337" name="Picture 336" descr="A picture containing clipart&#10;&#10;Description generated with very high confidence">
                  <a:extLst>
                    <a:ext uri="{FF2B5EF4-FFF2-40B4-BE49-F238E27FC236}">
                      <a16:creationId xmlns:a16="http://schemas.microsoft.com/office/drawing/2014/main" id="{C789B8C8-C7EE-424F-8988-3BBB645AB7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8744" y="928259"/>
                  <a:ext cx="259837" cy="235477"/>
                </a:xfrm>
                <a:prstGeom prst="rect">
                  <a:avLst/>
                </a:prstGeom>
              </p:spPr>
            </p:pic>
            <p:sp>
              <p:nvSpPr>
                <p:cNvPr id="338" name="TextBox 337">
                  <a:extLst>
                    <a:ext uri="{FF2B5EF4-FFF2-40B4-BE49-F238E27FC236}">
                      <a16:creationId xmlns:a16="http://schemas.microsoft.com/office/drawing/2014/main" id="{F76E6A59-DF19-43C8-91D4-BC76718F8DD1}"/>
                    </a:ext>
                  </a:extLst>
                </p:cNvPr>
                <p:cNvSpPr txBox="1"/>
                <p:nvPr/>
              </p:nvSpPr>
              <p:spPr>
                <a:xfrm>
                  <a:off x="9751448" y="664726"/>
                  <a:ext cx="90686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FF0000"/>
                      </a:solidFill>
                      <a:latin typeface="Calibri" panose="020F0502020204030204"/>
                    </a:rPr>
                    <a:t>[X] missed doses</a:t>
                  </a:r>
                </a:p>
              </p:txBody>
            </p:sp>
            <p:sp>
              <p:nvSpPr>
                <p:cNvPr id="339" name="TextBox 338">
                  <a:extLst>
                    <a:ext uri="{FF2B5EF4-FFF2-40B4-BE49-F238E27FC236}">
                      <a16:creationId xmlns:a16="http://schemas.microsoft.com/office/drawing/2014/main" id="{85754CCB-FDC3-4C74-9D97-3E4D4F1C7CD1}"/>
                    </a:ext>
                  </a:extLst>
                </p:cNvPr>
                <p:cNvSpPr txBox="1"/>
                <p:nvPr/>
              </p:nvSpPr>
              <p:spPr>
                <a:xfrm>
                  <a:off x="10971556" y="635872"/>
                  <a:ext cx="9999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prstClr val="black"/>
                      </a:solidFill>
                      <a:latin typeface="Calibri" panose="020F0502020204030204"/>
                    </a:rPr>
                    <a:t>Reminder to take medication or contact health facility</a:t>
                  </a:r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2E94C4C0-6597-4CC6-B260-98F1C35C4B22}"/>
                    </a:ext>
                  </a:extLst>
                </p:cNvPr>
                <p:cNvSpPr/>
                <p:nvPr/>
              </p:nvSpPr>
              <p:spPr>
                <a:xfrm>
                  <a:off x="9664572" y="518083"/>
                  <a:ext cx="2245895" cy="91350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41" name="Picture 340" descr="A picture containing sky, black&#10;&#10;Description generated with high confidence">
                  <a:extLst>
                    <a:ext uri="{FF2B5EF4-FFF2-40B4-BE49-F238E27FC236}">
                      <a16:creationId xmlns:a16="http://schemas.microsoft.com/office/drawing/2014/main" id="{63BACB93-B966-468D-BD99-B4F03F9EB8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9868" y="700359"/>
                  <a:ext cx="569985" cy="570567"/>
                </a:xfrm>
                <a:prstGeom prst="rect">
                  <a:avLst/>
                </a:prstGeom>
              </p:spPr>
            </p:pic>
          </p:grpSp>
          <p:grpSp>
            <p:nvGrpSpPr>
              <p:cNvPr id="310" name="Group 309">
                <a:extLst>
                  <a:ext uri="{FF2B5EF4-FFF2-40B4-BE49-F238E27FC236}">
                    <a16:creationId xmlns:a16="http://schemas.microsoft.com/office/drawing/2014/main" id="{F448826A-D45B-4724-83B8-C207701C4A4B}"/>
                  </a:ext>
                </a:extLst>
              </p:cNvPr>
              <p:cNvGrpSpPr/>
              <p:nvPr/>
            </p:nvGrpSpPr>
            <p:grpSpPr>
              <a:xfrm>
                <a:off x="9655316" y="4978229"/>
                <a:ext cx="2245895" cy="913509"/>
                <a:chOff x="9653764" y="2548866"/>
                <a:chExt cx="2245895" cy="913509"/>
              </a:xfrm>
            </p:grpSpPr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011EE69E-8DCF-4342-B17C-616D88D6861B}"/>
                    </a:ext>
                  </a:extLst>
                </p:cNvPr>
                <p:cNvSpPr txBox="1"/>
                <p:nvPr/>
              </p:nvSpPr>
              <p:spPr>
                <a:xfrm>
                  <a:off x="10617376" y="2792265"/>
                  <a:ext cx="117157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prstClr val="black"/>
                      </a:solidFill>
                      <a:latin typeface="Calibri" panose="020F0502020204030204"/>
                    </a:rPr>
                    <a:t>Check-in with patient, counseling, reason for not using 99DOTS</a:t>
                  </a:r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889761AC-6556-4060-A532-DB6F9D2E71D9}"/>
                    </a:ext>
                  </a:extLst>
                </p:cNvPr>
                <p:cNvSpPr/>
                <p:nvPr/>
              </p:nvSpPr>
              <p:spPr>
                <a:xfrm>
                  <a:off x="9653764" y="2548866"/>
                  <a:ext cx="2245895" cy="91350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35" name="Picture 334">
                  <a:extLst>
                    <a:ext uri="{FF2B5EF4-FFF2-40B4-BE49-F238E27FC236}">
                      <a16:creationId xmlns:a16="http://schemas.microsoft.com/office/drawing/2014/main" id="{C260D486-AB4D-44DB-AE5A-C5460F6634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10712" y="2877137"/>
                  <a:ext cx="257153" cy="448789"/>
                </a:xfrm>
                <a:prstGeom prst="rect">
                  <a:avLst/>
                </a:prstGeom>
              </p:spPr>
            </p:pic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6BA52BBE-38A4-4AB3-99CC-D5A09ADBA4C8}"/>
                    </a:ext>
                  </a:extLst>
                </p:cNvPr>
                <p:cNvSpPr txBox="1"/>
                <p:nvPr/>
              </p:nvSpPr>
              <p:spPr>
                <a:xfrm>
                  <a:off x="9742604" y="2575887"/>
                  <a:ext cx="7860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FF0000"/>
                      </a:solidFill>
                      <a:latin typeface="Calibri" panose="020F0502020204030204"/>
                    </a:rPr>
                    <a:t>Phone call by HCW</a:t>
                  </a:r>
                </a:p>
              </p:txBody>
            </p:sp>
          </p:grpSp>
          <p:grpSp>
            <p:nvGrpSpPr>
              <p:cNvPr id="311" name="Group 310">
                <a:extLst>
                  <a:ext uri="{FF2B5EF4-FFF2-40B4-BE49-F238E27FC236}">
                    <a16:creationId xmlns:a16="http://schemas.microsoft.com/office/drawing/2014/main" id="{262FDC51-23C8-4151-8424-15DA5361607A}"/>
                  </a:ext>
                </a:extLst>
              </p:cNvPr>
              <p:cNvGrpSpPr/>
              <p:nvPr/>
            </p:nvGrpSpPr>
            <p:grpSpPr>
              <a:xfrm>
                <a:off x="9654775" y="5965039"/>
                <a:ext cx="2245895" cy="913509"/>
                <a:chOff x="9653223" y="3535676"/>
                <a:chExt cx="2245895" cy="913509"/>
              </a:xfrm>
            </p:grpSpPr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15507282-9751-44B3-8718-63EA56BEA8CA}"/>
                    </a:ext>
                  </a:extLst>
                </p:cNvPr>
                <p:cNvSpPr txBox="1"/>
                <p:nvPr/>
              </p:nvSpPr>
              <p:spPr>
                <a:xfrm>
                  <a:off x="10585391" y="3620533"/>
                  <a:ext cx="117157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prstClr val="black"/>
                      </a:solidFill>
                      <a:latin typeface="Calibri" panose="020F0502020204030204"/>
                    </a:rPr>
                    <a:t>If not able to reach patient by phone.</a:t>
                  </a:r>
                </a:p>
                <a:p>
                  <a:pPr algn="ctr"/>
                  <a:r>
                    <a:rPr lang="en-US" sz="800">
                      <a:solidFill>
                        <a:prstClr val="black"/>
                      </a:solidFill>
                      <a:latin typeface="Calibri" panose="020F0502020204030204"/>
                    </a:rPr>
                    <a:t>Check-in with patient, counseling, reason for not using 99DOTS</a:t>
                  </a:r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B94739A-5841-4DBF-85A5-4D2C9021FB89}"/>
                    </a:ext>
                  </a:extLst>
                </p:cNvPr>
                <p:cNvSpPr/>
                <p:nvPr/>
              </p:nvSpPr>
              <p:spPr>
                <a:xfrm>
                  <a:off x="9653223" y="3535676"/>
                  <a:ext cx="2245895" cy="913509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331" name="Picture 330">
                  <a:extLst>
                    <a:ext uri="{FF2B5EF4-FFF2-40B4-BE49-F238E27FC236}">
                      <a16:creationId xmlns:a16="http://schemas.microsoft.com/office/drawing/2014/main" id="{A24B8BA3-C368-4F19-A964-535FE2AA8E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89003" y="3903110"/>
                  <a:ext cx="617120" cy="435753"/>
                </a:xfrm>
                <a:prstGeom prst="rect">
                  <a:avLst/>
                </a:prstGeom>
              </p:spPr>
            </p:pic>
            <p:sp>
              <p:nvSpPr>
                <p:cNvPr id="332" name="TextBox 331">
                  <a:extLst>
                    <a:ext uri="{FF2B5EF4-FFF2-40B4-BE49-F238E27FC236}">
                      <a16:creationId xmlns:a16="http://schemas.microsoft.com/office/drawing/2014/main" id="{1EF3E097-CA62-4938-854D-ADA3015E95A2}"/>
                    </a:ext>
                  </a:extLst>
                </p:cNvPr>
                <p:cNvSpPr txBox="1"/>
                <p:nvPr/>
              </p:nvSpPr>
              <p:spPr>
                <a:xfrm>
                  <a:off x="9792667" y="3585799"/>
                  <a:ext cx="7860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>
                      <a:solidFill>
                        <a:srgbClr val="FF0000"/>
                      </a:solidFill>
                      <a:latin typeface="Calibri" panose="020F0502020204030204"/>
                    </a:rPr>
                    <a:t>House visit by HCW</a:t>
                  </a:r>
                </a:p>
              </p:txBody>
            </p:sp>
          </p:grpSp>
          <p:pic>
            <p:nvPicPr>
              <p:cNvPr id="312" name="Picture 311" descr="A picture containing clipart&#10;&#10;Description generated with very high confidence">
                <a:extLst>
                  <a:ext uri="{FF2B5EF4-FFF2-40B4-BE49-F238E27FC236}">
                    <a16:creationId xmlns:a16="http://schemas.microsoft.com/office/drawing/2014/main" id="{8CB28879-3A92-4719-99D0-373FE601A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7396" y="5018978"/>
                <a:ext cx="259837" cy="235477"/>
              </a:xfrm>
              <a:prstGeom prst="rect">
                <a:avLst/>
              </a:prstGeom>
            </p:spPr>
          </p:pic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0E8BC0FC-91A8-4260-A993-F417A390D414}"/>
                  </a:ext>
                </a:extLst>
              </p:cNvPr>
              <p:cNvSpPr txBox="1"/>
              <p:nvPr/>
            </p:nvSpPr>
            <p:spPr>
              <a:xfrm>
                <a:off x="3208726" y="4621355"/>
                <a:ext cx="786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prstClr val="black"/>
                    </a:solidFill>
                    <a:latin typeface="Calibri" panose="020F0502020204030204"/>
                  </a:rPr>
                  <a:t>Appointment reminder</a:t>
                </a:r>
              </a:p>
            </p:txBody>
          </p:sp>
          <p:sp>
            <p:nvSpPr>
              <p:cNvPr id="314" name="TextBox 313">
                <a:extLst>
                  <a:ext uri="{FF2B5EF4-FFF2-40B4-BE49-F238E27FC236}">
                    <a16:creationId xmlns:a16="http://schemas.microsoft.com/office/drawing/2014/main" id="{33111BE6-29BA-4306-88F2-B377EB67B1E2}"/>
                  </a:ext>
                </a:extLst>
              </p:cNvPr>
              <p:cNvSpPr txBox="1"/>
              <p:nvPr/>
            </p:nvSpPr>
            <p:spPr>
              <a:xfrm>
                <a:off x="3239334" y="4683817"/>
                <a:ext cx="4778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A038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*</a:t>
                </a:r>
                <a:endParaRPr lang="en-US" sz="3200" b="1" dirty="0">
                  <a:solidFill>
                    <a:srgbClr val="FFA038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pic>
            <p:nvPicPr>
              <p:cNvPr id="315" name="Picture 314" descr="A picture containing clipart&#10;&#10;Description generated with very high confidence">
                <a:extLst>
                  <a:ext uri="{FF2B5EF4-FFF2-40B4-BE49-F238E27FC236}">
                    <a16:creationId xmlns:a16="http://schemas.microsoft.com/office/drawing/2014/main" id="{B82511E0-7AEF-4A9F-8059-880B8357F4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6100" y="5028377"/>
                <a:ext cx="259837" cy="235477"/>
              </a:xfrm>
              <a:prstGeom prst="rect">
                <a:avLst/>
              </a:prstGeom>
            </p:spPr>
          </p:pic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A75FCE4-4C0C-48C9-BA75-6F38AE35A12E}"/>
                  </a:ext>
                </a:extLst>
              </p:cNvPr>
              <p:cNvSpPr txBox="1"/>
              <p:nvPr/>
            </p:nvSpPr>
            <p:spPr>
              <a:xfrm>
                <a:off x="5827430" y="4630754"/>
                <a:ext cx="786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prstClr val="black"/>
                    </a:solidFill>
                    <a:latin typeface="Calibri" panose="020F0502020204030204"/>
                  </a:rPr>
                  <a:t>Adherence overview</a:t>
                </a:r>
              </a:p>
            </p:txBody>
          </p:sp>
          <p:sp>
            <p:nvSpPr>
              <p:cNvPr id="317" name="TextBox 316">
                <a:extLst>
                  <a:ext uri="{FF2B5EF4-FFF2-40B4-BE49-F238E27FC236}">
                    <a16:creationId xmlns:a16="http://schemas.microsoft.com/office/drawing/2014/main" id="{82C3BACF-5FED-4336-8E88-7A67CC410D47}"/>
                  </a:ext>
                </a:extLst>
              </p:cNvPr>
              <p:cNvSpPr txBox="1"/>
              <p:nvPr/>
            </p:nvSpPr>
            <p:spPr>
              <a:xfrm>
                <a:off x="5858038" y="4693216"/>
                <a:ext cx="4778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chemeClr val="accent5">
                        <a:lumMod val="7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*</a:t>
                </a:r>
                <a:endParaRPr lang="en-US" sz="3200" b="1" dirty="0">
                  <a:solidFill>
                    <a:schemeClr val="accent5">
                      <a:lumMod val="7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pic>
            <p:nvPicPr>
              <p:cNvPr id="318" name="Picture 317" descr="A picture containing clipart&#10;&#10;Description generated with very high confidence">
                <a:extLst>
                  <a:ext uri="{FF2B5EF4-FFF2-40B4-BE49-F238E27FC236}">
                    <a16:creationId xmlns:a16="http://schemas.microsoft.com/office/drawing/2014/main" id="{68EB398C-0156-4A64-A367-4746D5C8D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0191" y="5034382"/>
                <a:ext cx="259837" cy="235477"/>
              </a:xfrm>
              <a:prstGeom prst="rect">
                <a:avLst/>
              </a:prstGeom>
            </p:spPr>
          </p:pic>
          <p:sp>
            <p:nvSpPr>
              <p:cNvPr id="319" name="TextBox 318">
                <a:extLst>
                  <a:ext uri="{FF2B5EF4-FFF2-40B4-BE49-F238E27FC236}">
                    <a16:creationId xmlns:a16="http://schemas.microsoft.com/office/drawing/2014/main" id="{2582DD55-0BD0-4756-BCF2-F945CB743D3F}"/>
                  </a:ext>
                </a:extLst>
              </p:cNvPr>
              <p:cNvSpPr txBox="1"/>
              <p:nvPr/>
            </p:nvSpPr>
            <p:spPr>
              <a:xfrm>
                <a:off x="6531521" y="4636759"/>
                <a:ext cx="7860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prstClr val="black"/>
                    </a:solidFill>
                    <a:latin typeface="Calibri" panose="020F0502020204030204"/>
                  </a:rPr>
                  <a:t>Appointment reminder</a:t>
                </a:r>
              </a:p>
            </p:txBody>
          </p:sp>
          <p:sp>
            <p:nvSpPr>
              <p:cNvPr id="320" name="TextBox 319">
                <a:extLst>
                  <a:ext uri="{FF2B5EF4-FFF2-40B4-BE49-F238E27FC236}">
                    <a16:creationId xmlns:a16="http://schemas.microsoft.com/office/drawing/2014/main" id="{9B3B54EE-990B-448C-8F60-8CD447B08123}"/>
                  </a:ext>
                </a:extLst>
              </p:cNvPr>
              <p:cNvSpPr txBox="1"/>
              <p:nvPr/>
            </p:nvSpPr>
            <p:spPr>
              <a:xfrm>
                <a:off x="6562129" y="4699221"/>
                <a:ext cx="4778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A038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*</a:t>
                </a:r>
                <a:endParaRPr lang="en-US" sz="3200" b="1" dirty="0">
                  <a:solidFill>
                    <a:srgbClr val="FFA038"/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E43CDF7C-AA46-4A35-8DA8-945EA755DA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07160" y="5212221"/>
                <a:ext cx="4067" cy="257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C106B507-241C-4143-8B06-5B4820AB3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87839" y="5224387"/>
                <a:ext cx="4067" cy="257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864E900B-F446-4E07-80A5-333ECE61B3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17889" y="5214978"/>
                <a:ext cx="4067" cy="257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D61EE1CD-541B-41FE-9A31-987A99D615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14081" y="5224387"/>
                <a:ext cx="4067" cy="257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C453F29-1DA6-4C7D-92F7-F3EC45948689}"/>
                  </a:ext>
                </a:extLst>
              </p:cNvPr>
              <p:cNvSpPr txBox="1"/>
              <p:nvPr/>
            </p:nvSpPr>
            <p:spPr>
              <a:xfrm>
                <a:off x="9860913" y="3029958"/>
                <a:ext cx="2962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*</a:t>
                </a:r>
              </a:p>
            </p:txBody>
          </p:sp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E0CA043-DA91-4B0F-B6EB-DE50C14B4BA6}"/>
                  </a:ext>
                </a:extLst>
              </p:cNvPr>
              <p:cNvSpPr txBox="1"/>
              <p:nvPr/>
            </p:nvSpPr>
            <p:spPr>
              <a:xfrm>
                <a:off x="8202579" y="4710053"/>
                <a:ext cx="2962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CC99FF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*</a:t>
                </a:r>
              </a:p>
            </p:txBody>
          </p: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29CBFBAC-663C-4430-9EED-0683057761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56989" y="5212220"/>
                <a:ext cx="4067" cy="2577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" name="TextBox 327">
                <a:extLst>
                  <a:ext uri="{FF2B5EF4-FFF2-40B4-BE49-F238E27FC236}">
                    <a16:creationId xmlns:a16="http://schemas.microsoft.com/office/drawing/2014/main" id="{D8B7359C-C693-4EE9-B8C0-D8D0AC2FA62B}"/>
                  </a:ext>
                </a:extLst>
              </p:cNvPr>
              <p:cNvSpPr txBox="1"/>
              <p:nvPr/>
            </p:nvSpPr>
            <p:spPr>
              <a:xfrm>
                <a:off x="4184212" y="5784278"/>
                <a:ext cx="2962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*</a:t>
                </a:r>
              </a:p>
            </p:txBody>
          </p:sp>
        </p:grp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BF342AD3-72D3-446F-A53C-C97956465D64}"/>
                </a:ext>
              </a:extLst>
            </p:cNvPr>
            <p:cNvSpPr txBox="1"/>
            <p:nvPr/>
          </p:nvSpPr>
          <p:spPr>
            <a:xfrm>
              <a:off x="9838478" y="4097684"/>
              <a:ext cx="296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79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Health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E84887899BD64FAEF7C78F549F8333" ma:contentTypeVersion="15" ma:contentTypeDescription="Create a new document." ma:contentTypeScope="" ma:versionID="0eee8668f9304d12106e6a8176850521">
  <xsd:schema xmlns:xsd="http://www.w3.org/2001/XMLSchema" xmlns:xs="http://www.w3.org/2001/XMLSchema" xmlns:p="http://schemas.microsoft.com/office/2006/metadata/properties" xmlns:ns1="http://schemas.microsoft.com/sharepoint/v3" xmlns:ns2="bdadd3a1-f458-40b1-a192-a31fb55bffe5" xmlns:ns3="31bf781a-28bb-4357-9f8a-3eff4f629246" targetNamespace="http://schemas.microsoft.com/office/2006/metadata/properties" ma:root="true" ma:fieldsID="f818d62b8494e345f58bc13d60f8c5e4" ns1:_="" ns2:_="" ns3:_="">
    <xsd:import namespace="http://schemas.microsoft.com/sharepoint/v3"/>
    <xsd:import namespace="bdadd3a1-f458-40b1-a192-a31fb55bffe5"/>
    <xsd:import namespace="31bf781a-28bb-4357-9f8a-3eff4f6292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dd3a1-f458-40b1-a192-a31fb55bff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f781a-28bb-4357-9f8a-3eff4f6292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9E37514-2680-474D-A691-2D4C432369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add3a1-f458-40b1-a192-a31fb55bffe5"/>
    <ds:schemaRef ds:uri="31bf781a-28bb-4357-9f8a-3eff4f6292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CD07A2-11D9-4988-8D07-743714F6DC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6FB165-3A18-4F7C-BFFE-CD7F441CBFA2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bdadd3a1-f458-40b1-a192-a31fb55bffe5"/>
    <ds:schemaRef ds:uri="http://schemas.openxmlformats.org/package/2006/metadata/core-properties"/>
    <ds:schemaRef ds:uri="http://schemas.microsoft.com/office/infopath/2007/PartnerControls"/>
    <ds:schemaRef ds:uri="31bf781a-28bb-4357-9f8a-3eff4f629246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6502</TotalTime>
  <Words>801</Words>
  <Application>Microsoft Office PowerPoint</Application>
  <PresentationFormat>Widescreen</PresentationFormat>
  <Paragraphs>155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Calibri</vt:lpstr>
      <vt:lpstr>Footlight MT Light</vt:lpstr>
      <vt:lpstr>Franklin Gothic Book</vt:lpstr>
      <vt:lpstr>Syntax LT Std</vt:lpstr>
      <vt:lpstr>Digital Health</vt:lpstr>
      <vt:lpstr>Differentiation of Care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Kristian van Kalmthout</dc:creator>
  <cp:lastModifiedBy>Inez de Kruijf - Carter</cp:lastModifiedBy>
  <cp:revision>111</cp:revision>
  <cp:lastPrinted>2021-01-28T09:00:52Z</cp:lastPrinted>
  <dcterms:created xsi:type="dcterms:W3CDTF">2019-10-25T15:28:28Z</dcterms:created>
  <dcterms:modified xsi:type="dcterms:W3CDTF">2022-01-19T10:51:04Z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0x01010008E84887899BD64FAEF7C78F549F8333</vt:lpwstr>
  </property>
</Properties>
</file>