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0"/>
  </p:notesMasterIdLst>
  <p:handoutMasterIdLst>
    <p:handoutMasterId r:id="rId11"/>
  </p:handoutMasterIdLst>
  <p:sldIdLst>
    <p:sldId id="504" r:id="rId5"/>
    <p:sldId id="506" r:id="rId6"/>
    <p:sldId id="507" r:id="rId7"/>
    <p:sldId id="508" r:id="rId8"/>
    <p:sldId id="509" r:id="rId9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6433CA75-E056-426E-8CF6-0982AEB85F20}">
          <p14:sldIdLst>
            <p14:sldId id="504"/>
            <p14:sldId id="506"/>
            <p14:sldId id="507"/>
            <p14:sldId id="508"/>
            <p14:sldId id="50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istian van Kalmthout" initials="KvK" lastIdx="6" clrIdx="0">
    <p:extLst>
      <p:ext uri="{19B8F6BF-5375-455C-9EA6-DF929625EA0E}">
        <p15:presenceInfo xmlns:p15="http://schemas.microsoft.com/office/powerpoint/2012/main" userId="S::kristian.vankalmthout@kncvtbc.org::8ca7716d-a59d-4bf8-a191-fa1da954dc0e" providerId="AD"/>
      </p:ext>
    </p:extLst>
  </p:cmAuthor>
  <p:cmAuthor id="2" name="Rachel Powers" initials="RP" lastIdx="7" clrIdx="1">
    <p:extLst>
      <p:ext uri="{19B8F6BF-5375-455C-9EA6-DF929625EA0E}">
        <p15:presenceInfo xmlns:p15="http://schemas.microsoft.com/office/powerpoint/2012/main" userId="S::rachel.powers@kncvtbc.org::fd6dab3e-2192-4f52-9808-8b717143d2ac" providerId="AD"/>
      </p:ext>
    </p:extLst>
  </p:cmAuthor>
  <p:cmAuthor id="3" name="Egwuma Efo" initials="EE" lastIdx="14" clrIdx="2">
    <p:extLst>
      <p:ext uri="{19B8F6BF-5375-455C-9EA6-DF929625EA0E}">
        <p15:presenceInfo xmlns:p15="http://schemas.microsoft.com/office/powerpoint/2012/main" userId="Egwuma Efo" providerId="None"/>
      </p:ext>
    </p:extLst>
  </p:cmAuthor>
  <p:cmAuthor id="4" name="Eunice Moturi" initials="EM" lastIdx="21" clrIdx="3">
    <p:extLst>
      <p:ext uri="{19B8F6BF-5375-455C-9EA6-DF929625EA0E}">
        <p15:presenceInfo xmlns:p15="http://schemas.microsoft.com/office/powerpoint/2012/main" userId="S::eunice.moturi@kncvtbc.org::eab08a3d-a8ef-4722-aade-8ab26d2da052" providerId="AD"/>
      </p:ext>
    </p:extLst>
  </p:cmAuthor>
  <p:cmAuthor id="5" name="Abbakar Msafiri" initials="AM" lastIdx="3" clrIdx="4">
    <p:extLst>
      <p:ext uri="{19B8F6BF-5375-455C-9EA6-DF929625EA0E}">
        <p15:presenceInfo xmlns:p15="http://schemas.microsoft.com/office/powerpoint/2012/main" userId="S::abbakar.msafiri@kncvtbc.org::577d4338-2226-4405-878f-7c8354600fd7" providerId="AD"/>
      </p:ext>
    </p:extLst>
  </p:cmAuthor>
  <p:cmAuthor id="6" name="Andrew Mganga" initials="AM" lastIdx="3" clrIdx="5">
    <p:extLst>
      <p:ext uri="{19B8F6BF-5375-455C-9EA6-DF929625EA0E}">
        <p15:presenceInfo xmlns:p15="http://schemas.microsoft.com/office/powerpoint/2012/main" userId="S::andrew.mganga@kncvtbc.org::c8e59dba-e419-4739-9f55-8f9e80b08be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2820C"/>
    <a:srgbClr val="135848"/>
    <a:srgbClr val="60BEED"/>
    <a:srgbClr val="FC1601"/>
    <a:srgbClr val="ECEC4D"/>
    <a:srgbClr val="4DC04D"/>
    <a:srgbClr val="E9E748"/>
    <a:srgbClr val="20B020"/>
    <a:srgbClr val="B63D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8A2410-80B0-4A03-A062-5C38155EAF90}" v="6" dt="2022-01-13T10:03:13.6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78408" autoAdjust="0"/>
  </p:normalViewPr>
  <p:slideViewPr>
    <p:cSldViewPr snapToGrid="0">
      <p:cViewPr varScale="1">
        <p:scale>
          <a:sx n="52" d="100"/>
          <a:sy n="52" d="100"/>
        </p:scale>
        <p:origin x="1204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1856" y="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commentAuthors" Target="commentAuthors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ez de Kruijf - Carter" userId="41bea759-b4ec-4396-94ea-51870c656b03" providerId="ADAL" clId="{2C8A2410-80B0-4A03-A062-5C38155EAF90}"/>
    <pc:docChg chg="undo custSel addSld delSld modSld sldOrd modSection">
      <pc:chgData name="Inez de Kruijf - Carter" userId="41bea759-b4ec-4396-94ea-51870c656b03" providerId="ADAL" clId="{2C8A2410-80B0-4A03-A062-5C38155EAF90}" dt="2022-01-13T10:04:09.992" v="417" actId="20577"/>
      <pc:docMkLst>
        <pc:docMk/>
      </pc:docMkLst>
      <pc:sldChg chg="modSp mod">
        <pc:chgData name="Inez de Kruijf - Carter" userId="41bea759-b4ec-4396-94ea-51870c656b03" providerId="ADAL" clId="{2C8A2410-80B0-4A03-A062-5C38155EAF90}" dt="2022-01-13T10:00:00.103" v="350" actId="20577"/>
        <pc:sldMkLst>
          <pc:docMk/>
          <pc:sldMk cId="1519971591" sldId="504"/>
        </pc:sldMkLst>
        <pc:spChg chg="mod">
          <ac:chgData name="Inez de Kruijf - Carter" userId="41bea759-b4ec-4396-94ea-51870c656b03" providerId="ADAL" clId="{2C8A2410-80B0-4A03-A062-5C38155EAF90}" dt="2022-01-13T09:47:59.333" v="39" actId="20577"/>
          <ac:spMkLst>
            <pc:docMk/>
            <pc:sldMk cId="1519971591" sldId="504"/>
            <ac:spMk id="2" creationId="{299C2F2A-05D1-455B-BBD8-4DE73D334B51}"/>
          </ac:spMkLst>
        </pc:spChg>
        <pc:spChg chg="mod">
          <ac:chgData name="Inez de Kruijf - Carter" userId="41bea759-b4ec-4396-94ea-51870c656b03" providerId="ADAL" clId="{2C8A2410-80B0-4A03-A062-5C38155EAF90}" dt="2022-01-13T10:00:00.103" v="350" actId="20577"/>
          <ac:spMkLst>
            <pc:docMk/>
            <pc:sldMk cId="1519971591" sldId="504"/>
            <ac:spMk id="3" creationId="{548BD10F-1C21-4A01-B420-45AD0A5CBD49}"/>
          </ac:spMkLst>
        </pc:spChg>
      </pc:sldChg>
      <pc:sldChg chg="del">
        <pc:chgData name="Inez de Kruijf - Carter" userId="41bea759-b4ec-4396-94ea-51870c656b03" providerId="ADAL" clId="{2C8A2410-80B0-4A03-A062-5C38155EAF90}" dt="2022-01-13T09:55:15.110" v="286" actId="2696"/>
        <pc:sldMkLst>
          <pc:docMk/>
          <pc:sldMk cId="908198021" sldId="505"/>
        </pc:sldMkLst>
      </pc:sldChg>
      <pc:sldChg chg="addSp delSp modSp new mod modClrScheme chgLayout">
        <pc:chgData name="Inez de Kruijf - Carter" userId="41bea759-b4ec-4396-94ea-51870c656b03" providerId="ADAL" clId="{2C8A2410-80B0-4A03-A062-5C38155EAF90}" dt="2022-01-13T10:02:48.692" v="407" actId="14826"/>
        <pc:sldMkLst>
          <pc:docMk/>
          <pc:sldMk cId="191460809" sldId="506"/>
        </pc:sldMkLst>
        <pc:spChg chg="del">
          <ac:chgData name="Inez de Kruijf - Carter" userId="41bea759-b4ec-4396-94ea-51870c656b03" providerId="ADAL" clId="{2C8A2410-80B0-4A03-A062-5C38155EAF90}" dt="2022-01-13T09:48:34.616" v="122" actId="700"/>
          <ac:spMkLst>
            <pc:docMk/>
            <pc:sldMk cId="191460809" sldId="506"/>
            <ac:spMk id="2" creationId="{E228C3A2-8932-4B1E-9424-2683C8B5280F}"/>
          </ac:spMkLst>
        </pc:spChg>
        <pc:spChg chg="add mod">
          <ac:chgData name="Inez de Kruijf - Carter" userId="41bea759-b4ec-4396-94ea-51870c656b03" providerId="ADAL" clId="{2C8A2410-80B0-4A03-A062-5C38155EAF90}" dt="2022-01-13T10:00:29.217" v="361" actId="20577"/>
          <ac:spMkLst>
            <pc:docMk/>
            <pc:sldMk cId="191460809" sldId="506"/>
            <ac:spMk id="3" creationId="{37E1A946-4054-4334-933F-CCDECE81223A}"/>
          </ac:spMkLst>
        </pc:spChg>
        <pc:spChg chg="add mod">
          <ac:chgData name="Inez de Kruijf - Carter" userId="41bea759-b4ec-4396-94ea-51870c656b03" providerId="ADAL" clId="{2C8A2410-80B0-4A03-A062-5C38155EAF90}" dt="2022-01-13T09:56:29.330" v="311" actId="1076"/>
          <ac:spMkLst>
            <pc:docMk/>
            <pc:sldMk cId="191460809" sldId="506"/>
            <ac:spMk id="4" creationId="{E4157294-4313-4333-A1A0-1DACD86E25CC}"/>
          </ac:spMkLst>
        </pc:spChg>
        <pc:spChg chg="add mod">
          <ac:chgData name="Inez de Kruijf - Carter" userId="41bea759-b4ec-4396-94ea-51870c656b03" providerId="ADAL" clId="{2C8A2410-80B0-4A03-A062-5C38155EAF90}" dt="2022-01-13T10:00:52.773" v="385" actId="20577"/>
          <ac:spMkLst>
            <pc:docMk/>
            <pc:sldMk cId="191460809" sldId="506"/>
            <ac:spMk id="6" creationId="{07286A3B-AA46-4626-82C1-C213455BA17E}"/>
          </ac:spMkLst>
        </pc:spChg>
        <pc:picChg chg="add mod">
          <ac:chgData name="Inez de Kruijf - Carter" userId="41bea759-b4ec-4396-94ea-51870c656b03" providerId="ADAL" clId="{2C8A2410-80B0-4A03-A062-5C38155EAF90}" dt="2022-01-13T10:02:48.692" v="407" actId="14826"/>
          <ac:picMkLst>
            <pc:docMk/>
            <pc:sldMk cId="191460809" sldId="506"/>
            <ac:picMk id="5" creationId="{75793416-D818-4BA3-BCC5-3CB142715928}"/>
          </ac:picMkLst>
        </pc:picChg>
      </pc:sldChg>
      <pc:sldChg chg="addSp modSp new mod">
        <pc:chgData name="Inez de Kruijf - Carter" userId="41bea759-b4ec-4396-94ea-51870c656b03" providerId="ADAL" clId="{2C8A2410-80B0-4A03-A062-5C38155EAF90}" dt="2022-01-13T10:04:09.992" v="417" actId="20577"/>
        <pc:sldMkLst>
          <pc:docMk/>
          <pc:sldMk cId="2435071397" sldId="507"/>
        </pc:sldMkLst>
        <pc:spChg chg="add mod">
          <ac:chgData name="Inez de Kruijf - Carter" userId="41bea759-b4ec-4396-94ea-51870c656b03" providerId="ADAL" clId="{2C8A2410-80B0-4A03-A062-5C38155EAF90}" dt="2022-01-13T10:04:09.992" v="417" actId="20577"/>
          <ac:spMkLst>
            <pc:docMk/>
            <pc:sldMk cId="2435071397" sldId="507"/>
            <ac:spMk id="2" creationId="{F6CFD5DA-534A-4345-A18F-0170E47AAF37}"/>
          </ac:spMkLst>
        </pc:spChg>
        <pc:graphicFrameChg chg="add mod modGraphic">
          <ac:chgData name="Inez de Kruijf - Carter" userId="41bea759-b4ec-4396-94ea-51870c656b03" providerId="ADAL" clId="{2C8A2410-80B0-4A03-A062-5C38155EAF90}" dt="2022-01-13T09:55:04.379" v="283" actId="1076"/>
          <ac:graphicFrameMkLst>
            <pc:docMk/>
            <pc:sldMk cId="2435071397" sldId="507"/>
            <ac:graphicFrameMk id="3" creationId="{CFEB1C71-3528-4091-9488-56D6B05CA8D8}"/>
          </ac:graphicFrameMkLst>
        </pc:graphicFrameChg>
      </pc:sldChg>
      <pc:sldChg chg="addSp delSp modSp add mod ord">
        <pc:chgData name="Inez de Kruijf - Carter" userId="41bea759-b4ec-4396-94ea-51870c656b03" providerId="ADAL" clId="{2C8A2410-80B0-4A03-A062-5C38155EAF90}" dt="2022-01-13T10:02:33.563" v="406" actId="14100"/>
        <pc:sldMkLst>
          <pc:docMk/>
          <pc:sldMk cId="2030818322" sldId="508"/>
        </pc:sldMkLst>
        <pc:spChg chg="mod">
          <ac:chgData name="Inez de Kruijf - Carter" userId="41bea759-b4ec-4396-94ea-51870c656b03" providerId="ADAL" clId="{2C8A2410-80B0-4A03-A062-5C38155EAF90}" dt="2022-01-13T10:02:22.718" v="403" actId="1076"/>
          <ac:spMkLst>
            <pc:docMk/>
            <pc:sldMk cId="2030818322" sldId="508"/>
            <ac:spMk id="3" creationId="{37E1A946-4054-4334-933F-CCDECE81223A}"/>
          </ac:spMkLst>
        </pc:spChg>
        <pc:spChg chg="del">
          <ac:chgData name="Inez de Kruijf - Carter" userId="41bea759-b4ec-4396-94ea-51870c656b03" providerId="ADAL" clId="{2C8A2410-80B0-4A03-A062-5C38155EAF90}" dt="2022-01-13T10:02:01.120" v="400" actId="478"/>
          <ac:spMkLst>
            <pc:docMk/>
            <pc:sldMk cId="2030818322" sldId="508"/>
            <ac:spMk id="4" creationId="{E4157294-4313-4333-A1A0-1DACD86E25CC}"/>
          </ac:spMkLst>
        </pc:spChg>
        <pc:spChg chg="mod">
          <ac:chgData name="Inez de Kruijf - Carter" userId="41bea759-b4ec-4396-94ea-51870c656b03" providerId="ADAL" clId="{2C8A2410-80B0-4A03-A062-5C38155EAF90}" dt="2022-01-13T10:00:59.841" v="386" actId="20577"/>
          <ac:spMkLst>
            <pc:docMk/>
            <pc:sldMk cId="2030818322" sldId="508"/>
            <ac:spMk id="6" creationId="{07286A3B-AA46-4626-82C1-C213455BA17E}"/>
          </ac:spMkLst>
        </pc:spChg>
        <pc:spChg chg="add mod">
          <ac:chgData name="Inez de Kruijf - Carter" userId="41bea759-b4ec-4396-94ea-51870c656b03" providerId="ADAL" clId="{2C8A2410-80B0-4A03-A062-5C38155EAF90}" dt="2022-01-13T10:02:27.082" v="404" actId="1076"/>
          <ac:spMkLst>
            <pc:docMk/>
            <pc:sldMk cId="2030818322" sldId="508"/>
            <ac:spMk id="7" creationId="{63095929-6B05-40E5-A4F9-AB50913CF57A}"/>
          </ac:spMkLst>
        </pc:spChg>
        <pc:picChg chg="mod">
          <ac:chgData name="Inez de Kruijf - Carter" userId="41bea759-b4ec-4396-94ea-51870c656b03" providerId="ADAL" clId="{2C8A2410-80B0-4A03-A062-5C38155EAF90}" dt="2022-01-13T10:02:33.563" v="406" actId="14100"/>
          <ac:picMkLst>
            <pc:docMk/>
            <pc:sldMk cId="2030818322" sldId="508"/>
            <ac:picMk id="5" creationId="{75793416-D818-4BA3-BCC5-3CB142715928}"/>
          </ac:picMkLst>
        </pc:picChg>
      </pc:sldChg>
      <pc:sldChg chg="addSp modSp new mod">
        <pc:chgData name="Inez de Kruijf - Carter" userId="41bea759-b4ec-4396-94ea-51870c656b03" providerId="ADAL" clId="{2C8A2410-80B0-4A03-A062-5C38155EAF90}" dt="2022-01-13T10:03:19.459" v="410" actId="14100"/>
        <pc:sldMkLst>
          <pc:docMk/>
          <pc:sldMk cId="1159307725" sldId="509"/>
        </pc:sldMkLst>
        <pc:spChg chg="add mod">
          <ac:chgData name="Inez de Kruijf - Carter" userId="41bea759-b4ec-4396-94ea-51870c656b03" providerId="ADAL" clId="{2C8A2410-80B0-4A03-A062-5C38155EAF90}" dt="2022-01-13T10:03:13.641" v="409"/>
          <ac:spMkLst>
            <pc:docMk/>
            <pc:sldMk cId="1159307725" sldId="509"/>
            <ac:spMk id="2" creationId="{B5BB90ED-D7D2-44AD-9119-60272EBDF252}"/>
          </ac:spMkLst>
        </pc:spChg>
        <pc:graphicFrameChg chg="add mod modGraphic">
          <ac:chgData name="Inez de Kruijf - Carter" userId="41bea759-b4ec-4396-94ea-51870c656b03" providerId="ADAL" clId="{2C8A2410-80B0-4A03-A062-5C38155EAF90}" dt="2022-01-13T10:03:19.459" v="410" actId="14100"/>
          <ac:graphicFrameMkLst>
            <pc:docMk/>
            <pc:sldMk cId="1159307725" sldId="509"/>
            <ac:graphicFrameMk id="3" creationId="{F35527EE-F77B-413A-88E0-D046BE4CA1CA}"/>
          </ac:graphicFrameMkLst>
        </pc:graphicFrame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9ACD85D-41A5-40F4-AE01-44334926C79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2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A7ACDA-5B7B-4712-AF07-5DFC5A25CA6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65810" y="2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2AA314A-64BA-4713-9EA4-31D90AB54F84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4E0A18-DA7F-4EE7-8BAA-581D94708E5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6658666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571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10" y="2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C38C4F9-D1A3-4FCE-85BC-B16FF9F8825D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1" y="3373756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58666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10" y="6658666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A876AC3-BAD8-4346-81E9-F277E2AA5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947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76AC3-BAD8-4346-81E9-F277E2AA543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086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76AC3-BAD8-4346-81E9-F277E2AA543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43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l dats_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471298" y="983556"/>
            <a:ext cx="5078354" cy="1283234"/>
          </a:xfrm>
        </p:spPr>
        <p:txBody>
          <a:bodyPr anchor="b">
            <a:noAutofit/>
          </a:bodyPr>
          <a:lstStyle>
            <a:lvl1pPr algn="ctr">
              <a:defRPr sz="32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71298" y="2675525"/>
            <a:ext cx="5078354" cy="21632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Rechthoek 22">
            <a:extLst>
              <a:ext uri="{FF2B5EF4-FFF2-40B4-BE49-F238E27FC236}">
                <a16:creationId xmlns:a16="http://schemas.microsoft.com/office/drawing/2014/main" id="{AEFA265B-5370-4646-99AF-A33C081438D2}"/>
              </a:ext>
            </a:extLst>
          </p:cNvPr>
          <p:cNvSpPr/>
          <p:nvPr userDrawn="1"/>
        </p:nvSpPr>
        <p:spPr>
          <a:xfrm>
            <a:off x="0" y="0"/>
            <a:ext cx="12192000" cy="268941"/>
          </a:xfrm>
          <a:prstGeom prst="rect">
            <a:avLst/>
          </a:prstGeom>
          <a:solidFill>
            <a:srgbClr val="135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F2F76B-06E9-4E5E-8A12-6E7D80BF7F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www.tbdigitaladherence.org</a:t>
            </a:r>
          </a:p>
        </p:txBody>
      </p:sp>
      <p:pic>
        <p:nvPicPr>
          <p:cNvPr id="13" name="Picture 12" descr="A picture containing text, screenshot, monitor, indoor&#10;&#10;Description automatically generated">
            <a:extLst>
              <a:ext uri="{FF2B5EF4-FFF2-40B4-BE49-F238E27FC236}">
                <a16:creationId xmlns:a16="http://schemas.microsoft.com/office/drawing/2014/main" id="{867AFB51-7FD5-4FB5-BD22-6ECD541867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1" y="423719"/>
            <a:ext cx="1978026" cy="1189666"/>
          </a:xfrm>
          <a:prstGeom prst="rect">
            <a:avLst/>
          </a:prstGeom>
        </p:spPr>
      </p:pic>
      <p:pic>
        <p:nvPicPr>
          <p:cNvPr id="17" name="Picture 16" descr="A picture containing indoor&#10;&#10;Description automatically generated">
            <a:extLst>
              <a:ext uri="{FF2B5EF4-FFF2-40B4-BE49-F238E27FC236}">
                <a16:creationId xmlns:a16="http://schemas.microsoft.com/office/drawing/2014/main" id="{E2EF9533-FDB0-48C9-ABC0-565DBB6946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13385"/>
            <a:ext cx="1981200" cy="1924050"/>
          </a:xfrm>
          <a:prstGeom prst="rect">
            <a:avLst/>
          </a:prstGeom>
        </p:spPr>
      </p:pic>
      <p:pic>
        <p:nvPicPr>
          <p:cNvPr id="20" name="Picture 19" descr="Text&#10;&#10;Description automatically generated with medium confidence">
            <a:extLst>
              <a:ext uri="{FF2B5EF4-FFF2-40B4-BE49-F238E27FC236}">
                <a16:creationId xmlns:a16="http://schemas.microsoft.com/office/drawing/2014/main" id="{A36453CF-9AD1-4BDC-92A7-49EA8E6C8D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375" y="3537435"/>
            <a:ext cx="1978025" cy="1483519"/>
          </a:xfrm>
          <a:prstGeom prst="rect">
            <a:avLst/>
          </a:prstGeom>
        </p:spPr>
      </p:pic>
      <p:pic>
        <p:nvPicPr>
          <p:cNvPr id="22" name="Picture 21" descr="A person holding a phone&#10;&#10;Description automatically generated with low confidence">
            <a:extLst>
              <a:ext uri="{FF2B5EF4-FFF2-40B4-BE49-F238E27FC236}">
                <a16:creationId xmlns:a16="http://schemas.microsoft.com/office/drawing/2014/main" id="{44ED35AB-DFB6-48DB-A8CE-47F42EC0F0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65"/>
          <a:stretch/>
        </p:blipFill>
        <p:spPr>
          <a:xfrm>
            <a:off x="1219201" y="5020954"/>
            <a:ext cx="1978025" cy="183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322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herence platform_titl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C0CB9DC-0AF3-447A-B40E-855D70BED9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3" y="3276600"/>
            <a:ext cx="11658595" cy="778934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9" name="Rechthoek 22">
            <a:extLst>
              <a:ext uri="{FF2B5EF4-FFF2-40B4-BE49-F238E27FC236}">
                <a16:creationId xmlns:a16="http://schemas.microsoft.com/office/drawing/2014/main" id="{6EDBFA4E-CCA0-4190-8F8D-DC1F4BA10E8D}"/>
              </a:ext>
            </a:extLst>
          </p:cNvPr>
          <p:cNvSpPr/>
          <p:nvPr userDrawn="1"/>
        </p:nvSpPr>
        <p:spPr>
          <a:xfrm>
            <a:off x="0" y="0"/>
            <a:ext cx="12192000" cy="268941"/>
          </a:xfrm>
          <a:prstGeom prst="rect">
            <a:avLst/>
          </a:prstGeom>
          <a:solidFill>
            <a:srgbClr val="135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12803B-177F-4E92-890F-70E3A6D646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77940" y="380612"/>
            <a:ext cx="2465081" cy="19199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C746E9-0160-47C3-B487-53DC78646A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9" r="12079"/>
          <a:stretch/>
        </p:blipFill>
        <p:spPr>
          <a:xfrm>
            <a:off x="0" y="268941"/>
            <a:ext cx="2851265" cy="2031590"/>
          </a:xfrm>
          <a:prstGeom prst="rect">
            <a:avLst/>
          </a:prstGeom>
        </p:spPr>
      </p:pic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929710F5-521B-411A-839C-5C2A87B5C2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www.tbdigitaladherence.org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318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DOTS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70EE070-8FF1-4631-8D33-DF66E2F34E2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1298" y="983556"/>
            <a:ext cx="5078354" cy="1283234"/>
          </a:xfrm>
        </p:spPr>
        <p:txBody>
          <a:bodyPr anchor="b">
            <a:noAutofit/>
          </a:bodyPr>
          <a:lstStyle>
            <a:lvl1pPr algn="ctr">
              <a:defRPr sz="32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4D59DD8-39A2-4BAA-BA0E-E6519790B7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1298" y="2675525"/>
            <a:ext cx="5078354" cy="21632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Rechthoek 22">
            <a:extLst>
              <a:ext uri="{FF2B5EF4-FFF2-40B4-BE49-F238E27FC236}">
                <a16:creationId xmlns:a16="http://schemas.microsoft.com/office/drawing/2014/main" id="{51195FA2-AC9B-4D06-902B-15B66567125C}"/>
              </a:ext>
            </a:extLst>
          </p:cNvPr>
          <p:cNvSpPr/>
          <p:nvPr userDrawn="1"/>
        </p:nvSpPr>
        <p:spPr>
          <a:xfrm>
            <a:off x="0" y="0"/>
            <a:ext cx="12192000" cy="268941"/>
          </a:xfrm>
          <a:prstGeom prst="rect">
            <a:avLst/>
          </a:prstGeom>
          <a:solidFill>
            <a:srgbClr val="135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45C798-A364-4948-983A-B187C0B7DE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07" t="3994" r="-7907" b="3994"/>
          <a:stretch/>
        </p:blipFill>
        <p:spPr>
          <a:xfrm>
            <a:off x="-518042" y="268941"/>
            <a:ext cx="6989340" cy="5048119"/>
          </a:xfrm>
          <a:prstGeom prst="rect">
            <a:avLst/>
          </a:prstGeom>
        </p:spPr>
      </p:pic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16D71E86-4209-44E2-9FB9-F68425BC43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www.tbdigitaladherence.org</a:t>
            </a:r>
          </a:p>
        </p:txBody>
      </p:sp>
    </p:spTree>
    <p:extLst>
      <p:ext uri="{BB962C8B-B14F-4D97-AF65-F5344CB8AC3E}">
        <p14:creationId xmlns:p14="http://schemas.microsoft.com/office/powerpoint/2010/main" val="3274584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DOTS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D8CBAED-1712-4DAC-9051-70F1C8CB2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3" y="3276600"/>
            <a:ext cx="11658595" cy="778934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5" name="Rechthoek 22">
            <a:extLst>
              <a:ext uri="{FF2B5EF4-FFF2-40B4-BE49-F238E27FC236}">
                <a16:creationId xmlns:a16="http://schemas.microsoft.com/office/drawing/2014/main" id="{20EA8568-DE56-4AA2-9099-E8C7A7FC91ED}"/>
              </a:ext>
            </a:extLst>
          </p:cNvPr>
          <p:cNvSpPr/>
          <p:nvPr userDrawn="1"/>
        </p:nvSpPr>
        <p:spPr>
          <a:xfrm>
            <a:off x="0" y="0"/>
            <a:ext cx="12192000" cy="268941"/>
          </a:xfrm>
          <a:prstGeom prst="rect">
            <a:avLst/>
          </a:prstGeom>
          <a:solidFill>
            <a:srgbClr val="135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22D7C7-DA1D-41FD-BAC6-BEAD28B7C7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554" y="263423"/>
            <a:ext cx="2628444" cy="19713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DC8083-7D4A-41C0-AD17-5012D3272A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5" r="14735"/>
          <a:stretch/>
        </p:blipFill>
        <p:spPr>
          <a:xfrm>
            <a:off x="0" y="268941"/>
            <a:ext cx="2851265" cy="2031590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E743E266-81D6-417A-9FB3-2190526CDF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www.tbdigitaladherence.org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668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T_titl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1918CF3-BDE8-4B82-BACF-821ED3A7FA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1298" y="983556"/>
            <a:ext cx="5078354" cy="1283234"/>
          </a:xfrm>
        </p:spPr>
        <p:txBody>
          <a:bodyPr anchor="b">
            <a:noAutofit/>
          </a:bodyPr>
          <a:lstStyle>
            <a:lvl1pPr algn="ctr">
              <a:defRPr sz="32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F4241C9-CBCC-47DB-BA30-AEFE8148BC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1298" y="2675525"/>
            <a:ext cx="5078354" cy="21632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Rechthoek 22">
            <a:extLst>
              <a:ext uri="{FF2B5EF4-FFF2-40B4-BE49-F238E27FC236}">
                <a16:creationId xmlns:a16="http://schemas.microsoft.com/office/drawing/2014/main" id="{02499BAE-4F9B-4B57-8C36-8D6F062497F6}"/>
              </a:ext>
            </a:extLst>
          </p:cNvPr>
          <p:cNvSpPr/>
          <p:nvPr userDrawn="1"/>
        </p:nvSpPr>
        <p:spPr>
          <a:xfrm>
            <a:off x="0" y="0"/>
            <a:ext cx="12192000" cy="268941"/>
          </a:xfrm>
          <a:prstGeom prst="rect">
            <a:avLst/>
          </a:prstGeom>
          <a:solidFill>
            <a:srgbClr val="135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7671DC-67D0-4781-BB7D-5352DEABDB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9" r="11209"/>
          <a:stretch/>
        </p:blipFill>
        <p:spPr>
          <a:xfrm>
            <a:off x="0" y="268942"/>
            <a:ext cx="6327109" cy="4569816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7DF4DA8C-EE0F-4C58-8A6B-4C3AFE154D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www.tbdigitaladherence.org</a:t>
            </a:r>
          </a:p>
        </p:txBody>
      </p:sp>
    </p:spTree>
    <p:extLst>
      <p:ext uri="{BB962C8B-B14F-4D97-AF65-F5344CB8AC3E}">
        <p14:creationId xmlns:p14="http://schemas.microsoft.com/office/powerpoint/2010/main" val="1543420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T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60744E9-C7CA-44C5-8C30-30F15E0EC8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3" y="3276600"/>
            <a:ext cx="11658595" cy="778934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5" name="Rechthoek 22">
            <a:extLst>
              <a:ext uri="{FF2B5EF4-FFF2-40B4-BE49-F238E27FC236}">
                <a16:creationId xmlns:a16="http://schemas.microsoft.com/office/drawing/2014/main" id="{66930434-047D-4916-8E80-3E49F5585649}"/>
              </a:ext>
            </a:extLst>
          </p:cNvPr>
          <p:cNvSpPr/>
          <p:nvPr userDrawn="1"/>
        </p:nvSpPr>
        <p:spPr>
          <a:xfrm>
            <a:off x="0" y="0"/>
            <a:ext cx="12192000" cy="268941"/>
          </a:xfrm>
          <a:prstGeom prst="rect">
            <a:avLst/>
          </a:prstGeom>
          <a:solidFill>
            <a:srgbClr val="135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CE61CB-C320-4C85-B946-B659DF96AF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96881" y="268941"/>
            <a:ext cx="991839" cy="19199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6BEAF4-DFCB-4D95-A911-E48AEA5606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9" r="10679"/>
          <a:stretch/>
        </p:blipFill>
        <p:spPr>
          <a:xfrm>
            <a:off x="0" y="268941"/>
            <a:ext cx="2851265" cy="2031590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5097528F-661E-4A4F-B87C-CC77399250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www.tbdigitaladherence.org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7973B0-705F-4133-9592-B11C703C0BB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02880" y="285050"/>
            <a:ext cx="989602" cy="191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823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_all technolog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FA9964D1-DA3F-4B4E-A6A0-2FEA86B25A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www.tbdigitaladherence.org</a:t>
            </a:r>
            <a:endParaRPr lang="en-US" dirty="0"/>
          </a:p>
        </p:txBody>
      </p:sp>
      <p:sp>
        <p:nvSpPr>
          <p:cNvPr id="5" name="Rechthoek 22">
            <a:extLst>
              <a:ext uri="{FF2B5EF4-FFF2-40B4-BE49-F238E27FC236}">
                <a16:creationId xmlns:a16="http://schemas.microsoft.com/office/drawing/2014/main" id="{9EA8662C-6892-47B3-9436-CEA50CC82914}"/>
              </a:ext>
            </a:extLst>
          </p:cNvPr>
          <p:cNvSpPr/>
          <p:nvPr userDrawn="1"/>
        </p:nvSpPr>
        <p:spPr>
          <a:xfrm>
            <a:off x="0" y="0"/>
            <a:ext cx="12192000" cy="268941"/>
          </a:xfrm>
          <a:prstGeom prst="rect">
            <a:avLst/>
          </a:prstGeom>
          <a:solidFill>
            <a:srgbClr val="135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E036B9-9F47-4D50-94AF-0AA6B55D89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" r="437"/>
          <a:stretch/>
        </p:blipFill>
        <p:spPr>
          <a:xfrm>
            <a:off x="3711460" y="268941"/>
            <a:ext cx="2851265" cy="2031590"/>
          </a:xfrm>
          <a:prstGeom prst="rect">
            <a:avLst/>
          </a:prstGeom>
        </p:spPr>
      </p:pic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D6EF20E2-3ED4-4560-B54C-E7CCB24DD894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www.tbdigitaladherence.org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66AC46-2337-4A15-B937-5A14635436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9" r="10679"/>
          <a:stretch/>
        </p:blipFill>
        <p:spPr>
          <a:xfrm>
            <a:off x="6562725" y="268941"/>
            <a:ext cx="2851265" cy="20315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86598A-FC55-49E2-BCB4-8BF3B050FCC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9" b="2479"/>
          <a:stretch/>
        </p:blipFill>
        <p:spPr>
          <a:xfrm>
            <a:off x="9340735" y="268941"/>
            <a:ext cx="2851265" cy="20315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FAA91A-1BAE-491E-81E9-B8088C19EF3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5" b="3625"/>
          <a:stretch/>
        </p:blipFill>
        <p:spPr>
          <a:xfrm>
            <a:off x="896823" y="268941"/>
            <a:ext cx="2851265" cy="203159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DDCEE5B-2586-4ECC-B2EF-CF273C0F4F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95575" y="3643070"/>
            <a:ext cx="6800850" cy="91440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 b="1"/>
            </a:lvl1pPr>
          </a:lstStyle>
          <a:p>
            <a:pPr lvl="0"/>
            <a:r>
              <a:rPr lang="en-US" dirty="0"/>
              <a:t>Resources were adapted from the ASCENT project resources collection.</a:t>
            </a:r>
          </a:p>
        </p:txBody>
      </p:sp>
    </p:spTree>
    <p:extLst>
      <p:ext uri="{BB962C8B-B14F-4D97-AF65-F5344CB8AC3E}">
        <p14:creationId xmlns:p14="http://schemas.microsoft.com/office/powerpoint/2010/main" val="66617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22">
            <a:extLst>
              <a:ext uri="{FF2B5EF4-FFF2-40B4-BE49-F238E27FC236}">
                <a16:creationId xmlns:a16="http://schemas.microsoft.com/office/drawing/2014/main" id="{A043EF1F-E5F3-4EB1-9877-71AE764C711C}"/>
              </a:ext>
            </a:extLst>
          </p:cNvPr>
          <p:cNvSpPr/>
          <p:nvPr userDrawn="1"/>
        </p:nvSpPr>
        <p:spPr>
          <a:xfrm>
            <a:off x="0" y="0"/>
            <a:ext cx="12192000" cy="268941"/>
          </a:xfrm>
          <a:prstGeom prst="rect">
            <a:avLst/>
          </a:prstGeom>
          <a:solidFill>
            <a:srgbClr val="135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72C2E6-9BCB-4FBF-8E9F-73BDEAA00AE8}"/>
              </a:ext>
            </a:extLst>
          </p:cNvPr>
          <p:cNvSpPr txBox="1"/>
          <p:nvPr userDrawn="1"/>
        </p:nvSpPr>
        <p:spPr>
          <a:xfrm>
            <a:off x="2619555" y="1811546"/>
            <a:ext cx="695289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0" b="1" dirty="0">
                <a:latin typeface="Footlight MT Light" panose="0204060206030A020304" pitchFamily="18" charset="0"/>
              </a:rPr>
              <a:t>THANK YOU!</a:t>
            </a:r>
            <a:endParaRPr lang="en-GB" sz="8000" b="1" dirty="0">
              <a:latin typeface="Footlight MT Light" panose="0204060206030A020304" pitchFamily="18" charset="0"/>
            </a:endParaRPr>
          </a:p>
        </p:txBody>
      </p:sp>
      <p:pic>
        <p:nvPicPr>
          <p:cNvPr id="7" name="Picture 6" descr="High Five Bee">
            <a:extLst>
              <a:ext uri="{FF2B5EF4-FFF2-40B4-BE49-F238E27FC236}">
                <a16:creationId xmlns:a16="http://schemas.microsoft.com/office/drawing/2014/main" id="{0DB73E71-D10C-4F14-8731-DA6F0E5815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439" y="3230506"/>
            <a:ext cx="1927122" cy="192712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E8B458-9201-41F0-A42A-D2C922033E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www.tbdigitaladherence.org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950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DATS_Title 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1CDF775-78EE-4953-93AB-1B4257856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3" y="3276600"/>
            <a:ext cx="11658595" cy="778934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3" name="Rechthoek 22">
            <a:extLst>
              <a:ext uri="{FF2B5EF4-FFF2-40B4-BE49-F238E27FC236}">
                <a16:creationId xmlns:a16="http://schemas.microsoft.com/office/drawing/2014/main" id="{0B343DB1-45B4-4B68-B095-58BF2CBC8519}"/>
              </a:ext>
            </a:extLst>
          </p:cNvPr>
          <p:cNvSpPr/>
          <p:nvPr userDrawn="1"/>
        </p:nvSpPr>
        <p:spPr>
          <a:xfrm>
            <a:off x="0" y="0"/>
            <a:ext cx="12192000" cy="268941"/>
          </a:xfrm>
          <a:prstGeom prst="rect">
            <a:avLst/>
          </a:prstGeom>
          <a:solidFill>
            <a:srgbClr val="135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28F181C-D628-414C-B807-7B015689E5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" r="437"/>
          <a:stretch/>
        </p:blipFill>
        <p:spPr>
          <a:xfrm>
            <a:off x="3711460" y="268941"/>
            <a:ext cx="2851265" cy="203159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FC1BE5C-E4C1-47E3-B8AB-D8BAEC88E7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www.tbdigitaladherence.org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1ABEDD-FBF5-439F-91E4-185A889C38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9" r="10679"/>
          <a:stretch/>
        </p:blipFill>
        <p:spPr>
          <a:xfrm>
            <a:off x="6562725" y="268941"/>
            <a:ext cx="2851265" cy="20315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6C07EE-8C4A-4825-BC81-1041758ADDC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9" b="2479"/>
          <a:stretch/>
        </p:blipFill>
        <p:spPr>
          <a:xfrm>
            <a:off x="9340735" y="268941"/>
            <a:ext cx="2851265" cy="20315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5A4292-155F-4FD2-B522-55645B29E2F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5" b="3625"/>
          <a:stretch/>
        </p:blipFill>
        <p:spPr>
          <a:xfrm>
            <a:off x="896823" y="268941"/>
            <a:ext cx="2851265" cy="203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601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4357" y="685800"/>
            <a:ext cx="9708444" cy="582084"/>
          </a:xfrm>
          <a:ln>
            <a:noFill/>
          </a:ln>
        </p:spPr>
        <p:txBody>
          <a:bodyPr/>
          <a:lstStyle>
            <a:lvl1pPr>
              <a:defRPr>
                <a:ln w="6350">
                  <a:noFill/>
                </a:ln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4357" y="1600200"/>
            <a:ext cx="9708444" cy="426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picture containing screenshot&#10;&#10;Description generated with high confidence">
            <a:extLst>
              <a:ext uri="{FF2B5EF4-FFF2-40B4-BE49-F238E27FC236}">
                <a16:creationId xmlns:a16="http://schemas.microsoft.com/office/drawing/2014/main" id="{3740FD8B-0B8E-4340-8B62-32DE97FB52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241300"/>
          </a:xfrm>
          <a:prstGeom prst="rect">
            <a:avLst/>
          </a:prstGeom>
        </p:spPr>
      </p:pic>
      <p:sp>
        <p:nvSpPr>
          <p:cNvPr id="12" name="Rechthoek 22">
            <a:extLst>
              <a:ext uri="{FF2B5EF4-FFF2-40B4-BE49-F238E27FC236}">
                <a16:creationId xmlns:a16="http://schemas.microsoft.com/office/drawing/2014/main" id="{A460D169-798B-4A2E-B1AC-7A6BC120CFFA}"/>
              </a:ext>
            </a:extLst>
          </p:cNvPr>
          <p:cNvSpPr/>
          <p:nvPr userDrawn="1"/>
        </p:nvSpPr>
        <p:spPr>
          <a:xfrm>
            <a:off x="0" y="0"/>
            <a:ext cx="12192000" cy="268941"/>
          </a:xfrm>
          <a:prstGeom prst="rect">
            <a:avLst/>
          </a:prstGeom>
          <a:solidFill>
            <a:srgbClr val="135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569197-D697-4C71-B02D-9316F13970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www.tbdigitaladherence.org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259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62817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487940"/>
            <a:ext cx="4443984" cy="502225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25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2164135"/>
            <a:ext cx="4443984" cy="3767939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chemeClr val="tx2"/>
                </a:solidFill>
              </a:defRPr>
            </a:lvl1pPr>
            <a:lvl2pPr>
              <a:defRPr sz="1800" baseline="0">
                <a:solidFill>
                  <a:schemeClr val="tx2"/>
                </a:solidFill>
              </a:defRPr>
            </a:lvl2pPr>
            <a:lvl3pPr>
              <a:defRPr sz="1600" baseline="0">
                <a:solidFill>
                  <a:schemeClr val="tx2"/>
                </a:solidFill>
              </a:defRPr>
            </a:lvl3pPr>
            <a:lvl4pPr>
              <a:defRPr sz="1400" baseline="0">
                <a:solidFill>
                  <a:schemeClr val="tx2"/>
                </a:solidFill>
              </a:defRPr>
            </a:lvl4pPr>
            <a:lvl5pPr>
              <a:defRPr sz="12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5" y="1487940"/>
            <a:ext cx="4443984" cy="502225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25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5" y="2164135"/>
            <a:ext cx="4443984" cy="3767939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chemeClr val="tx2"/>
                </a:solidFill>
              </a:defRPr>
            </a:lvl1pPr>
            <a:lvl2pPr>
              <a:defRPr sz="1800" baseline="0">
                <a:solidFill>
                  <a:schemeClr val="tx2"/>
                </a:solidFill>
              </a:defRPr>
            </a:lvl2pPr>
            <a:lvl3pPr>
              <a:defRPr sz="1600" baseline="0">
                <a:solidFill>
                  <a:schemeClr val="tx2"/>
                </a:solidFill>
              </a:defRPr>
            </a:lvl3pPr>
            <a:lvl4pPr>
              <a:defRPr sz="1400" baseline="0">
                <a:solidFill>
                  <a:schemeClr val="tx2"/>
                </a:solidFill>
              </a:defRPr>
            </a:lvl4pPr>
            <a:lvl5pPr>
              <a:defRPr sz="12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picture containing screenshot&#10;&#10;Description generated with high confidence">
            <a:extLst>
              <a:ext uri="{FF2B5EF4-FFF2-40B4-BE49-F238E27FC236}">
                <a16:creationId xmlns:a16="http://schemas.microsoft.com/office/drawing/2014/main" id="{182B0237-A6A5-47E1-8C9D-68FAAED3D9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241300"/>
          </a:xfrm>
          <a:prstGeom prst="rect">
            <a:avLst/>
          </a:prstGeom>
        </p:spPr>
      </p:pic>
      <p:sp>
        <p:nvSpPr>
          <p:cNvPr id="8" name="Rechthoek 22">
            <a:extLst>
              <a:ext uri="{FF2B5EF4-FFF2-40B4-BE49-F238E27FC236}">
                <a16:creationId xmlns:a16="http://schemas.microsoft.com/office/drawing/2014/main" id="{E2850824-79EE-4913-915D-CC0001BA6B68}"/>
              </a:ext>
            </a:extLst>
          </p:cNvPr>
          <p:cNvSpPr/>
          <p:nvPr userDrawn="1"/>
        </p:nvSpPr>
        <p:spPr>
          <a:xfrm>
            <a:off x="0" y="0"/>
            <a:ext cx="12192000" cy="268941"/>
          </a:xfrm>
          <a:prstGeom prst="rect">
            <a:avLst/>
          </a:prstGeom>
          <a:solidFill>
            <a:srgbClr val="135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10906BC-00B5-4A1F-8B4D-3C4427DC99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www.tbdigitaladherence.org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621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 descr="A picture containing screenshot&#10;&#10;Description generated with high confidence">
            <a:extLst>
              <a:ext uri="{FF2B5EF4-FFF2-40B4-BE49-F238E27FC236}">
                <a16:creationId xmlns:a16="http://schemas.microsoft.com/office/drawing/2014/main" id="{EDD0B039-FD6F-492A-9E60-2B6AB22366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241300"/>
          </a:xfrm>
          <a:prstGeom prst="rect">
            <a:avLst/>
          </a:prstGeom>
        </p:spPr>
      </p:pic>
      <p:sp>
        <p:nvSpPr>
          <p:cNvPr id="4" name="Rechthoek 22">
            <a:extLst>
              <a:ext uri="{FF2B5EF4-FFF2-40B4-BE49-F238E27FC236}">
                <a16:creationId xmlns:a16="http://schemas.microsoft.com/office/drawing/2014/main" id="{7163F180-022C-4A21-B1C0-701570CD128B}"/>
              </a:ext>
            </a:extLst>
          </p:cNvPr>
          <p:cNvSpPr/>
          <p:nvPr userDrawn="1"/>
        </p:nvSpPr>
        <p:spPr>
          <a:xfrm>
            <a:off x="0" y="0"/>
            <a:ext cx="12192000" cy="268941"/>
          </a:xfrm>
          <a:prstGeom prst="rect">
            <a:avLst/>
          </a:prstGeom>
          <a:solidFill>
            <a:srgbClr val="135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98A89E-088D-405D-8F24-D04E57215E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www.tbdigitaladherence.org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32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creenshot&#10;&#10;Description generated with high confidence">
            <a:extLst>
              <a:ext uri="{FF2B5EF4-FFF2-40B4-BE49-F238E27FC236}">
                <a16:creationId xmlns:a16="http://schemas.microsoft.com/office/drawing/2014/main" id="{9A3B7275-D947-44D3-A550-950E40DC8C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241300"/>
          </a:xfrm>
          <a:prstGeom prst="rect">
            <a:avLst/>
          </a:prstGeom>
        </p:spPr>
      </p:pic>
      <p:sp>
        <p:nvSpPr>
          <p:cNvPr id="3" name="Rechthoek 22">
            <a:extLst>
              <a:ext uri="{FF2B5EF4-FFF2-40B4-BE49-F238E27FC236}">
                <a16:creationId xmlns:a16="http://schemas.microsoft.com/office/drawing/2014/main" id="{0F58B602-6387-4A90-8670-517B6BBDF3D1}"/>
              </a:ext>
            </a:extLst>
          </p:cNvPr>
          <p:cNvSpPr/>
          <p:nvPr userDrawn="1"/>
        </p:nvSpPr>
        <p:spPr>
          <a:xfrm>
            <a:off x="0" y="0"/>
            <a:ext cx="12192000" cy="268941"/>
          </a:xfrm>
          <a:prstGeom prst="rect">
            <a:avLst/>
          </a:prstGeom>
          <a:solidFill>
            <a:srgbClr val="135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65BDF65-491F-4D22-9993-2D1029890B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www.tbdigitaladherence.org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084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pill box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BE80D1-A505-452F-8038-36D7D589C3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www.tbdigitaladherence.org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BA434D9-2667-47D2-ADD1-395933426E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3698" y="1135956"/>
            <a:ext cx="5078354" cy="1283234"/>
          </a:xfrm>
        </p:spPr>
        <p:txBody>
          <a:bodyPr anchor="b">
            <a:noAutofit/>
          </a:bodyPr>
          <a:lstStyle>
            <a:lvl1pPr algn="ctr">
              <a:defRPr sz="32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8574BA4-1D2F-4C70-8016-83AE10225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3698" y="2827925"/>
            <a:ext cx="5078354" cy="21632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Rechthoek 22">
            <a:extLst>
              <a:ext uri="{FF2B5EF4-FFF2-40B4-BE49-F238E27FC236}">
                <a16:creationId xmlns:a16="http://schemas.microsoft.com/office/drawing/2014/main" id="{B10D1B05-9A53-43C5-B009-C11830E1F0D9}"/>
              </a:ext>
            </a:extLst>
          </p:cNvPr>
          <p:cNvSpPr/>
          <p:nvPr userDrawn="1"/>
        </p:nvSpPr>
        <p:spPr>
          <a:xfrm>
            <a:off x="152400" y="152400"/>
            <a:ext cx="12192000" cy="268941"/>
          </a:xfrm>
          <a:prstGeom prst="rect">
            <a:avLst/>
          </a:prstGeom>
          <a:solidFill>
            <a:srgbClr val="135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54D99C3-0DEA-45A9-B333-D2B788718E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706772"/>
            <a:ext cx="5506911" cy="554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349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pill box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671728E-4EE4-44D1-8A21-403F830B17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3" y="3276600"/>
            <a:ext cx="11658595" cy="778934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5" name="Rechthoek 22">
            <a:extLst>
              <a:ext uri="{FF2B5EF4-FFF2-40B4-BE49-F238E27FC236}">
                <a16:creationId xmlns:a16="http://schemas.microsoft.com/office/drawing/2014/main" id="{4BD68EC0-C25E-475F-89B7-BF7527336339}"/>
              </a:ext>
            </a:extLst>
          </p:cNvPr>
          <p:cNvSpPr/>
          <p:nvPr userDrawn="1"/>
        </p:nvSpPr>
        <p:spPr>
          <a:xfrm>
            <a:off x="0" y="0"/>
            <a:ext cx="12192000" cy="268941"/>
          </a:xfrm>
          <a:prstGeom prst="rect">
            <a:avLst/>
          </a:prstGeom>
          <a:solidFill>
            <a:srgbClr val="135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73298D-7FEC-4594-9034-FBFC45A047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854" y="259001"/>
            <a:ext cx="2559893" cy="20315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FC1397-1605-48B4-8887-8A6BD7BB19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" r="437"/>
          <a:stretch/>
        </p:blipFill>
        <p:spPr>
          <a:xfrm>
            <a:off x="0" y="259000"/>
            <a:ext cx="2851265" cy="2031590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C35644A3-8E2C-40D6-80F6-92183D9F0B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www.tbdigitaladherence.org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634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herence platform_titl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ABE08BF-10A5-40F7-B9F8-08CCD774AC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1298" y="983556"/>
            <a:ext cx="5078354" cy="1283234"/>
          </a:xfrm>
        </p:spPr>
        <p:txBody>
          <a:bodyPr anchor="b">
            <a:noAutofit/>
          </a:bodyPr>
          <a:lstStyle>
            <a:lvl1pPr algn="ctr">
              <a:defRPr sz="32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F7BA4F8-1373-4465-8728-D9AD9E008C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1298" y="2675525"/>
            <a:ext cx="5078354" cy="21632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Rechthoek 22">
            <a:extLst>
              <a:ext uri="{FF2B5EF4-FFF2-40B4-BE49-F238E27FC236}">
                <a16:creationId xmlns:a16="http://schemas.microsoft.com/office/drawing/2014/main" id="{CF021604-8F76-473E-86C6-32E96DABE992}"/>
              </a:ext>
            </a:extLst>
          </p:cNvPr>
          <p:cNvSpPr/>
          <p:nvPr userDrawn="1"/>
        </p:nvSpPr>
        <p:spPr>
          <a:xfrm>
            <a:off x="0" y="0"/>
            <a:ext cx="12192000" cy="268941"/>
          </a:xfrm>
          <a:prstGeom prst="rect">
            <a:avLst/>
          </a:prstGeom>
          <a:solidFill>
            <a:srgbClr val="135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91C916-DF56-4C9C-A6D0-95A1F1B273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2" t="-3393" r="546" b="3393"/>
          <a:stretch/>
        </p:blipFill>
        <p:spPr>
          <a:xfrm>
            <a:off x="0" y="732317"/>
            <a:ext cx="6471298" cy="4106440"/>
          </a:xfrm>
          <a:prstGeom prst="rect">
            <a:avLst/>
          </a:prstGeom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4525EE3A-7FB7-45E3-AA7F-BB4B2703FA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www.tbdigitaladherence.org</a:t>
            </a:r>
          </a:p>
        </p:txBody>
      </p:sp>
    </p:spTree>
    <p:extLst>
      <p:ext uri="{BB962C8B-B14F-4D97-AF65-F5344CB8AC3E}">
        <p14:creationId xmlns:p14="http://schemas.microsoft.com/office/powerpoint/2010/main" val="3063605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91733" y="685800"/>
            <a:ext cx="9381067" cy="5820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1422" y="1789854"/>
            <a:ext cx="9471377" cy="4077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Rechthoek 22">
            <a:extLst>
              <a:ext uri="{FF2B5EF4-FFF2-40B4-BE49-F238E27FC236}">
                <a16:creationId xmlns:a16="http://schemas.microsoft.com/office/drawing/2014/main" id="{85CE247E-EFA4-4F92-98C9-D6950E1F2F1F}"/>
              </a:ext>
            </a:extLst>
          </p:cNvPr>
          <p:cNvSpPr/>
          <p:nvPr userDrawn="1"/>
        </p:nvSpPr>
        <p:spPr>
          <a:xfrm>
            <a:off x="0" y="0"/>
            <a:ext cx="12192000" cy="268941"/>
          </a:xfrm>
          <a:prstGeom prst="rect">
            <a:avLst/>
          </a:prstGeom>
          <a:solidFill>
            <a:srgbClr val="1358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50B76C0-7F70-46CD-93E6-47D681A0F93E}"/>
              </a:ext>
            </a:extLst>
          </p:cNvPr>
          <p:cNvGrpSpPr/>
          <p:nvPr userDrawn="1"/>
        </p:nvGrpSpPr>
        <p:grpSpPr>
          <a:xfrm>
            <a:off x="0" y="5618480"/>
            <a:ext cx="12192000" cy="1176670"/>
            <a:chOff x="0" y="5681330"/>
            <a:chExt cx="12192000" cy="117667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908FF0F-D3FA-4D70-85CB-962CE60179E9}"/>
                </a:ext>
              </a:extLst>
            </p:cNvPr>
            <p:cNvSpPr/>
            <p:nvPr userDrawn="1"/>
          </p:nvSpPr>
          <p:spPr>
            <a:xfrm>
              <a:off x="0" y="6172200"/>
              <a:ext cx="12192000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Tijdelijke aanduiding voor inhoud 7">
              <a:extLst>
                <a:ext uri="{FF2B5EF4-FFF2-40B4-BE49-F238E27FC236}">
                  <a16:creationId xmlns:a16="http://schemas.microsoft.com/office/drawing/2014/main" id="{1EBCE216-DA3B-4D6D-88AF-46FAA4CB43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66357" y="5681330"/>
              <a:ext cx="1243100" cy="973795"/>
            </a:xfrm>
            <a:prstGeom prst="rect">
              <a:avLst/>
            </a:prstGeom>
          </p:spPr>
        </p:pic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FAEE9-7288-4B1F-A706-D044B98249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www.tbdigitaladherence.org</a:t>
            </a:r>
          </a:p>
        </p:txBody>
      </p:sp>
    </p:spTree>
    <p:extLst>
      <p:ext uri="{BB962C8B-B14F-4D97-AF65-F5344CB8AC3E}">
        <p14:creationId xmlns:p14="http://schemas.microsoft.com/office/powerpoint/2010/main" val="1708764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67" r:id="rId5"/>
    <p:sldLayoutId id="2147483668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70" r:id="rId16"/>
  </p:sldLayoutIdLst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3300" kern="1200" baseline="0">
          <a:ln w="6350">
            <a:noFill/>
          </a:ln>
          <a:solidFill>
            <a:schemeClr val="tx1"/>
          </a:solidFill>
          <a:latin typeface="Syntax LT Std" panose="020D0502030503020204" pitchFamily="34" charset="0"/>
          <a:ea typeface="+mj-ea"/>
          <a:cs typeface="+mj-cs"/>
        </a:defRPr>
      </a:lvl1pPr>
    </p:titleStyle>
    <p:bodyStyle>
      <a:lvl1pPr marL="288036" indent="-288036" algn="l" defTabSz="685800" rtl="0" eaLnBrk="1" latinLnBrk="0" hangingPunct="1">
        <a:lnSpc>
          <a:spcPct val="94000"/>
        </a:lnSpc>
        <a:spcBef>
          <a:spcPts val="750"/>
        </a:spcBef>
        <a:spcAft>
          <a:spcPts val="150"/>
        </a:spcAft>
        <a:buFont typeface="Franklin Gothic Book" panose="020B0503020102020204" pitchFamily="34" charset="0"/>
        <a:buChar char="■"/>
        <a:defRPr sz="2400" kern="1200" baseline="0">
          <a:solidFill>
            <a:schemeClr val="tx2"/>
          </a:solidFill>
          <a:latin typeface="Syntax LT Std" panose="020D0502030503020204" pitchFamily="34" charset="0"/>
          <a:ea typeface="+mn-ea"/>
          <a:cs typeface="+mn-cs"/>
        </a:defRPr>
      </a:lvl1pPr>
      <a:lvl2pPr marL="6858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Syntax LT Std" panose="020D0502030503020204" pitchFamily="34" charset="0"/>
          <a:ea typeface="+mn-ea"/>
          <a:cs typeface="+mn-cs"/>
        </a:defRPr>
      </a:lvl2pPr>
      <a:lvl3pPr marL="10287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Syntax LT Std" panose="020D0502030503020204" pitchFamily="34" charset="0"/>
          <a:ea typeface="+mn-ea"/>
          <a:cs typeface="+mn-cs"/>
        </a:defRPr>
      </a:lvl3pPr>
      <a:lvl4pPr marL="13716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–"/>
        <a:defRPr sz="1500" i="1" kern="1200" baseline="0">
          <a:solidFill>
            <a:schemeClr val="tx2"/>
          </a:solidFill>
          <a:latin typeface="Syntax LT Std" panose="020D0502030503020204" pitchFamily="34" charset="0"/>
          <a:ea typeface="+mn-ea"/>
          <a:cs typeface="+mn-cs"/>
        </a:defRPr>
      </a:lvl4pPr>
      <a:lvl5pPr marL="17145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■"/>
        <a:defRPr sz="1350" kern="1200" baseline="0">
          <a:solidFill>
            <a:schemeClr val="tx2"/>
          </a:solidFill>
          <a:latin typeface="Syntax LT Std" panose="020D0502030503020204" pitchFamily="34" charset="0"/>
          <a:ea typeface="+mn-ea"/>
          <a:cs typeface="+mn-cs"/>
        </a:defRPr>
      </a:lvl5pPr>
      <a:lvl6pPr marL="20574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–"/>
        <a:defRPr sz="12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24003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■"/>
        <a:defRPr sz="105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7432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–"/>
        <a:defRPr sz="105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0861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■"/>
        <a:defRPr sz="105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7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C2F2A-05D1-455B-BBD8-4DE73D334B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Adherence Platform Customization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8BD10F-1C21-4A01-B420-45AD0A5CBD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1298" y="2649840"/>
            <a:ext cx="5078354" cy="612205"/>
          </a:xfrm>
        </p:spPr>
        <p:txBody>
          <a:bodyPr>
            <a:normAutofit fontScale="77500" lnSpcReduction="20000"/>
          </a:bodyPr>
          <a:lstStyle/>
          <a:p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A workshop presentation to customize the adherence platform (web dashboard and mobile app) with stakeholders.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F201584-86C2-4398-B047-E357F2A1AAC4}"/>
              </a:ext>
            </a:extLst>
          </p:cNvPr>
          <p:cNvSpPr txBox="1">
            <a:spLocks/>
          </p:cNvSpPr>
          <p:nvPr/>
        </p:nvSpPr>
        <p:spPr>
          <a:xfrm>
            <a:off x="3709223" y="6398195"/>
            <a:ext cx="5078354" cy="6122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2400" kern="1200" baseline="0">
                <a:solidFill>
                  <a:schemeClr val="tx2"/>
                </a:solidFill>
                <a:latin typeface="Syntax LT Std" panose="020D0502030503020204" pitchFamily="34" charset="0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None/>
              <a:defRPr sz="1500" i="1" kern="1200" baseline="0">
                <a:solidFill>
                  <a:schemeClr val="tx2"/>
                </a:solidFill>
                <a:latin typeface="Syntax LT Std" panose="020D0502030503020204" pitchFamily="34" charset="0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None/>
              <a:defRPr sz="1350" kern="1200" baseline="0">
                <a:solidFill>
                  <a:schemeClr val="tx2"/>
                </a:solidFill>
                <a:latin typeface="Syntax LT Std" panose="020D0502030503020204" pitchFamily="34" charset="0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None/>
              <a:defRPr sz="1200" i="1" kern="1200" baseline="0">
                <a:solidFill>
                  <a:schemeClr val="tx2"/>
                </a:solidFill>
                <a:latin typeface="Syntax LT Std" panose="020D0502030503020204" pitchFamily="34" charset="0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None/>
              <a:defRPr sz="1200" kern="1200" baseline="0">
                <a:solidFill>
                  <a:schemeClr val="tx2"/>
                </a:solidFill>
                <a:latin typeface="Syntax LT Std" panose="020D0502030503020204" pitchFamily="34" charset="0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None/>
              <a:defRPr sz="12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None/>
              <a:defRPr sz="12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None/>
              <a:defRPr sz="12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www.tbdigitaladherence.org</a:t>
            </a:r>
          </a:p>
        </p:txBody>
      </p:sp>
    </p:spTree>
    <p:extLst>
      <p:ext uri="{BB962C8B-B14F-4D97-AF65-F5344CB8AC3E}">
        <p14:creationId xmlns:p14="http://schemas.microsoft.com/office/powerpoint/2010/main" val="1519971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7E1A946-4054-4334-933F-CCDECE81223A}"/>
              </a:ext>
            </a:extLst>
          </p:cNvPr>
          <p:cNvSpPr txBox="1">
            <a:spLocks/>
          </p:cNvSpPr>
          <p:nvPr/>
        </p:nvSpPr>
        <p:spPr>
          <a:xfrm>
            <a:off x="1371600" y="685801"/>
            <a:ext cx="9601200" cy="599017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l" defTabSz="6858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3300" kern="1200" baseline="0">
                <a:ln w="6350">
                  <a:noFill/>
                </a:ln>
                <a:solidFill>
                  <a:schemeClr val="tx1"/>
                </a:solidFill>
                <a:latin typeface="Syntax LT Std" panose="020D0502030503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User Design Workshop – </a:t>
            </a:r>
            <a:r>
              <a:rPr lang="en-US" sz="3600" b="1" dirty="0"/>
              <a:t>App</a:t>
            </a:r>
            <a:br>
              <a:rPr lang="en-US" sz="3600" dirty="0"/>
            </a:b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4157294-4313-4333-A1A0-1DACD86E25CC}"/>
              </a:ext>
            </a:extLst>
          </p:cNvPr>
          <p:cNvSpPr txBox="1">
            <a:spLocks/>
          </p:cNvSpPr>
          <p:nvPr/>
        </p:nvSpPr>
        <p:spPr>
          <a:xfrm>
            <a:off x="562328" y="1550696"/>
            <a:ext cx="9014159" cy="4995332"/>
          </a:xfrm>
          <a:prstGeom prst="rect">
            <a:avLst/>
          </a:prstGeom>
        </p:spPr>
        <p:txBody>
          <a:bodyPr>
            <a:normAutofit/>
          </a:bodyPr>
          <a:lstStyle>
            <a:lvl1pPr marL="288036" indent="-288036" algn="l" defTabSz="685800" rtl="0" eaLnBrk="1" latinLnBrk="0" hangingPunct="1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Font typeface="Franklin Gothic Book" panose="020B0503020102020204" pitchFamily="34" charset="0"/>
              <a:buChar char="■"/>
              <a:defRPr sz="2400" kern="1200" baseline="0">
                <a:solidFill>
                  <a:schemeClr val="tx2"/>
                </a:solidFill>
                <a:latin typeface="Syntax LT Std" panose="020D0502030503020204" pitchFamily="34" charset="0"/>
                <a:ea typeface="+mn-ea"/>
                <a:cs typeface="+mn-cs"/>
              </a:defRPr>
            </a:lvl1pPr>
            <a:lvl2pPr marL="685800" indent="-288036" algn="l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Syntax LT Std" panose="020D0502030503020204" pitchFamily="34" charset="0"/>
                <a:ea typeface="+mn-ea"/>
                <a:cs typeface="+mn-cs"/>
              </a:defRPr>
            </a:lvl2pPr>
            <a:lvl3pPr marL="1028700" indent="-288036" algn="l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Syntax LT Std" panose="020D0502030503020204" pitchFamily="34" charset="0"/>
                <a:ea typeface="+mn-ea"/>
                <a:cs typeface="+mn-cs"/>
              </a:defRPr>
            </a:lvl3pPr>
            <a:lvl4pPr marL="1371600" indent="-288036" algn="l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Char char="–"/>
              <a:defRPr sz="1500" i="1" kern="1200" baseline="0">
                <a:solidFill>
                  <a:schemeClr val="tx2"/>
                </a:solidFill>
                <a:latin typeface="Syntax LT Std" panose="020D0502030503020204" pitchFamily="34" charset="0"/>
                <a:ea typeface="+mn-ea"/>
                <a:cs typeface="+mn-cs"/>
              </a:defRPr>
            </a:lvl4pPr>
            <a:lvl5pPr marL="1714500" indent="-288036" algn="l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Char char="■"/>
              <a:defRPr sz="1350" kern="1200" baseline="0">
                <a:solidFill>
                  <a:schemeClr val="tx2"/>
                </a:solidFill>
                <a:latin typeface="Syntax LT Std" panose="020D0502030503020204" pitchFamily="34" charset="0"/>
                <a:ea typeface="+mn-ea"/>
                <a:cs typeface="+mn-cs"/>
              </a:defRPr>
            </a:lvl5pPr>
            <a:lvl6pPr marL="2057400" indent="-288036" algn="l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Char char="–"/>
              <a:defRPr sz="12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400300" indent="-288036" algn="l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Char char="■"/>
              <a:defRPr sz="105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743200" indent="-288036" algn="l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Char char="–"/>
              <a:defRPr sz="105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086100" indent="-288036" algn="l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Char char="■"/>
              <a:defRPr sz="105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Franklin Gothic Book" panose="020B0503020102020204" pitchFamily="34" charset="0"/>
              <a:buNone/>
            </a:pPr>
            <a:r>
              <a:rPr lang="en-US" sz="1800" b="1" dirty="0"/>
              <a:t>1. Registering a patient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800" dirty="0"/>
              <a:t>What fields need to be deleted/added/change? (variables/options) 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800" dirty="0"/>
              <a:t>Things that you like/don’t like about the process or screens/buttons? 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1800" dirty="0"/>
              <a:t>How do you see this fitting into your current patient registration/counseling process?</a:t>
            </a:r>
          </a:p>
          <a:p>
            <a:pPr marL="0" indent="0">
              <a:buFont typeface="Franklin Gothic Book" panose="020B0503020102020204" pitchFamily="34" charset="0"/>
              <a:buNone/>
            </a:pPr>
            <a:r>
              <a:rPr lang="en-US" sz="1800" b="1" dirty="0"/>
              <a:t>2. Patient calendar: </a:t>
            </a:r>
          </a:p>
          <a:p>
            <a:pPr marL="342900" indent="-342900">
              <a:buFont typeface="Franklin Gothic Book" panose="020B0503020102020204" pitchFamily="34" charset="0"/>
              <a:buAutoNum type="alphaUcPeriod"/>
            </a:pPr>
            <a:r>
              <a:rPr lang="en-US" sz="1800" dirty="0"/>
              <a:t>Ethiopian and/or Gregorian calendar. How to show the calendar?</a:t>
            </a:r>
          </a:p>
          <a:p>
            <a:pPr marL="342900" indent="-342900">
              <a:buFont typeface="Franklin Gothic Book" panose="020B0503020102020204" pitchFamily="34" charset="0"/>
              <a:buAutoNum type="alphaUcPeriod"/>
            </a:pPr>
            <a:r>
              <a:rPr lang="en-US" sz="1800" dirty="0"/>
              <a:t>Add a manual dose. Is the process clear, need for adjustments?</a:t>
            </a:r>
          </a:p>
          <a:p>
            <a:pPr marL="342900" indent="-342900">
              <a:buFont typeface="Franklin Gothic Book" panose="020B0503020102020204" pitchFamily="34" charset="0"/>
              <a:buAutoNum type="alphaUcPeriod"/>
            </a:pPr>
            <a:r>
              <a:rPr lang="en-US" sz="1800" dirty="0"/>
              <a:t>Things that you like/don’t like about the calendar overview?</a:t>
            </a:r>
          </a:p>
          <a:p>
            <a:pPr marL="0" indent="0">
              <a:buFont typeface="Franklin Gothic Book" panose="020B0503020102020204" pitchFamily="34" charset="0"/>
              <a:buNone/>
            </a:pPr>
            <a:r>
              <a:rPr lang="en-US" sz="1800" b="1" dirty="0"/>
              <a:t>3. Patient details: </a:t>
            </a:r>
          </a:p>
          <a:p>
            <a:pPr marL="342900" indent="-342900">
              <a:buFont typeface="Franklin Gothic Book" panose="020B0503020102020204" pitchFamily="34" charset="0"/>
              <a:buAutoNum type="alphaUcPeriod"/>
            </a:pPr>
            <a:r>
              <a:rPr lang="en-US" sz="1800" dirty="0"/>
              <a:t>What is most important for you to know for proper patient follow-up &amp; support? Is this currently included in the app?</a:t>
            </a:r>
          </a:p>
          <a:p>
            <a:pPr marL="342900" indent="-342900">
              <a:buFont typeface="Franklin Gothic Book" panose="020B0503020102020204" pitchFamily="34" charset="0"/>
              <a:buAutoNum type="alphaUcPeriod"/>
            </a:pPr>
            <a:r>
              <a:rPr lang="en-US" sz="1800" dirty="0"/>
              <a:t>What details need to deleted/added/change? (blue buttons below calendar)</a:t>
            </a:r>
          </a:p>
          <a:p>
            <a:pPr marL="342900" indent="-342900">
              <a:buFont typeface="Franklin Gothic Book" panose="020B0503020102020204" pitchFamily="34" charset="0"/>
              <a:buAutoNum type="alphaUcPeriod"/>
            </a:pPr>
            <a:r>
              <a:rPr lang="en-US" sz="1800" dirty="0"/>
              <a:t>MEMS overview: Is this information relevant? Any adjustment needed?</a:t>
            </a:r>
          </a:p>
          <a:p>
            <a:pPr marL="0" indent="0">
              <a:buFont typeface="Franklin Gothic Book" panose="020B0503020102020204" pitchFamily="34" charset="0"/>
              <a:buNone/>
            </a:pPr>
            <a:endParaRPr lang="en-US" sz="1800" dirty="0"/>
          </a:p>
          <a:p>
            <a:pPr marL="0" indent="0">
              <a:buFont typeface="Franklin Gothic Book" panose="020B0503020102020204" pitchFamily="34" charset="0"/>
              <a:buNone/>
            </a:pP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793416-D818-4BA3-BCC5-3CB14271592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89606" y="2717126"/>
            <a:ext cx="1147101" cy="20313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7286A3B-AA46-4626-82C1-C213455BA17E}"/>
              </a:ext>
            </a:extLst>
          </p:cNvPr>
          <p:cNvSpPr/>
          <p:nvPr/>
        </p:nvSpPr>
        <p:spPr>
          <a:xfrm>
            <a:off x="7760043" y="419923"/>
            <a:ext cx="4192471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Download </a:t>
            </a:r>
            <a:r>
              <a:rPr lang="en-US" u="sng" dirty="0"/>
              <a:t>Everwell Hub App </a:t>
            </a:r>
            <a:r>
              <a:rPr lang="en-US" dirty="0"/>
              <a:t>from the Google (Android) </a:t>
            </a:r>
            <a:r>
              <a:rPr lang="en-US" dirty="0" err="1"/>
              <a:t>PlayStore</a:t>
            </a: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Username: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{provided by Everwell}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Password: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{provided by Everwell}</a:t>
            </a:r>
          </a:p>
        </p:txBody>
      </p:sp>
    </p:spTree>
    <p:extLst>
      <p:ext uri="{BB962C8B-B14F-4D97-AF65-F5344CB8AC3E}">
        <p14:creationId xmlns:p14="http://schemas.microsoft.com/office/powerpoint/2010/main" val="191460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FD5DA-534A-4345-A18F-0170E47AAF37}"/>
              </a:ext>
            </a:extLst>
          </p:cNvPr>
          <p:cNvSpPr txBox="1">
            <a:spLocks/>
          </p:cNvSpPr>
          <p:nvPr/>
        </p:nvSpPr>
        <p:spPr>
          <a:xfrm>
            <a:off x="1371600" y="685801"/>
            <a:ext cx="9601200" cy="59901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3300" kern="1200" baseline="0">
                <a:solidFill>
                  <a:schemeClr val="tx1"/>
                </a:solidFill>
                <a:latin typeface="Syntax LT Std" panose="020D0502030503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8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ntax LT Std" panose="020D0502030503020204" pitchFamily="34" charset="0"/>
                <a:ea typeface="+mj-ea"/>
                <a:cs typeface="+mj-cs"/>
              </a:rPr>
              <a:t>Consolidation of Findings: 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ntax LT Std" panose="020D0502030503020204" pitchFamily="34" charset="0"/>
                <a:ea typeface="+mj-ea"/>
                <a:cs typeface="+mj-cs"/>
              </a:rPr>
              <a:t>App Design</a:t>
            </a:r>
          </a:p>
        </p:txBody>
      </p:sp>
      <p:graphicFrame>
        <p:nvGraphicFramePr>
          <p:cNvPr id="3" name="Content Placeholder 4">
            <a:extLst>
              <a:ext uri="{FF2B5EF4-FFF2-40B4-BE49-F238E27FC236}">
                <a16:creationId xmlns:a16="http://schemas.microsoft.com/office/drawing/2014/main" id="{CFEB1C71-3528-4091-9488-56D6B05CA8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7495605"/>
              </p:ext>
            </p:extLst>
          </p:nvPr>
        </p:nvGraphicFramePr>
        <p:xfrm>
          <a:off x="584709" y="1417866"/>
          <a:ext cx="9930892" cy="4349473"/>
        </p:xfrm>
        <a:graphic>
          <a:graphicData uri="http://schemas.openxmlformats.org/drawingml/2006/table">
            <a:tbl>
              <a:tblPr firstRow="1" bandRow="1"/>
              <a:tblGrid>
                <a:gridCol w="2270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606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3235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8088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1" dirty="0"/>
                        <a:t>Register a patient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A</a:t>
                      </a:r>
                    </a:p>
                    <a:p>
                      <a:r>
                        <a:rPr lang="en-US" sz="1800" dirty="0"/>
                        <a:t>B</a:t>
                      </a:r>
                    </a:p>
                    <a:p>
                      <a:r>
                        <a:rPr lang="en-US" sz="1800" dirty="0"/>
                        <a:t>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8088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1" dirty="0"/>
                        <a:t>Patient calendar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aseline="0" dirty="0"/>
                        <a:t>A</a:t>
                      </a:r>
                    </a:p>
                    <a:p>
                      <a:r>
                        <a:rPr lang="en-US" sz="1800" baseline="0" dirty="0"/>
                        <a:t>B</a:t>
                      </a:r>
                    </a:p>
                    <a:p>
                      <a:r>
                        <a:rPr lang="en-US" sz="1800" baseline="0" dirty="0"/>
                        <a:t>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3527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1" dirty="0"/>
                        <a:t>Patient details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A</a:t>
                      </a:r>
                    </a:p>
                    <a:p>
                      <a:r>
                        <a:rPr lang="en-US" sz="1800" dirty="0"/>
                        <a:t>B</a:t>
                      </a:r>
                    </a:p>
                    <a:p>
                      <a:r>
                        <a:rPr lang="en-US" sz="1800" dirty="0"/>
                        <a:t>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5662">
                <a:tc>
                  <a:txBody>
                    <a:bodyPr/>
                    <a:lstStyle/>
                    <a:p>
                      <a:r>
                        <a:rPr lang="en-US" sz="1800" b="1" dirty="0"/>
                        <a:t>Any other suggestions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28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5071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7E1A946-4054-4334-933F-CCDECE81223A}"/>
              </a:ext>
            </a:extLst>
          </p:cNvPr>
          <p:cNvSpPr txBox="1">
            <a:spLocks/>
          </p:cNvSpPr>
          <p:nvPr/>
        </p:nvSpPr>
        <p:spPr>
          <a:xfrm>
            <a:off x="1295400" y="448283"/>
            <a:ext cx="9601200" cy="599017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l" defTabSz="6858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3300" kern="1200" baseline="0">
                <a:ln w="6350">
                  <a:noFill/>
                </a:ln>
                <a:solidFill>
                  <a:schemeClr val="tx1"/>
                </a:solidFill>
                <a:latin typeface="Syntax LT Std" panose="020D0502030503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User Design Workshop – </a:t>
            </a:r>
            <a:r>
              <a:rPr lang="en-US" sz="3600" b="1" dirty="0"/>
              <a:t>Web dashboard</a:t>
            </a:r>
            <a:br>
              <a:rPr lang="en-US" sz="3600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793416-D818-4BA3-BCC5-3CB14271592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03492" y="3249827"/>
            <a:ext cx="2568564" cy="17808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7286A3B-AA46-4626-82C1-C213455BA17E}"/>
              </a:ext>
            </a:extLst>
          </p:cNvPr>
          <p:cNvSpPr/>
          <p:nvPr/>
        </p:nvSpPr>
        <p:spPr>
          <a:xfrm>
            <a:off x="7760043" y="419923"/>
            <a:ext cx="4192471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Web browser: </a:t>
            </a:r>
            <a:r>
              <a:rPr lang="en-US" u="sng" dirty="0"/>
              <a:t>https://hub.everwell.org/</a:t>
            </a:r>
            <a:br>
              <a:rPr lang="en-US" dirty="0"/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Username: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{provided by Everwell}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Password: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{provided by Everwell}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3095929-6B05-40E5-A4F9-AB50913CF57A}"/>
              </a:ext>
            </a:extLst>
          </p:cNvPr>
          <p:cNvSpPr txBox="1">
            <a:spLocks/>
          </p:cNvSpPr>
          <p:nvPr/>
        </p:nvSpPr>
        <p:spPr>
          <a:xfrm>
            <a:off x="503589" y="916545"/>
            <a:ext cx="9565207" cy="5493172"/>
          </a:xfrm>
          <a:prstGeom prst="rect">
            <a:avLst/>
          </a:prstGeom>
        </p:spPr>
        <p:txBody>
          <a:bodyPr>
            <a:noAutofit/>
          </a:bodyPr>
          <a:lstStyle>
            <a:lvl1pPr marL="288036" indent="-288036" algn="l" defTabSz="685800" rtl="0" eaLnBrk="1" latinLnBrk="0" hangingPunct="1">
              <a:lnSpc>
                <a:spcPct val="94000"/>
              </a:lnSpc>
              <a:spcBef>
                <a:spcPts val="750"/>
              </a:spcBef>
              <a:spcAft>
                <a:spcPts val="150"/>
              </a:spcAft>
              <a:buFont typeface="Franklin Gothic Book" panose="020B0503020102020204" pitchFamily="34" charset="0"/>
              <a:buChar char="■"/>
              <a:defRPr sz="2400" kern="1200" baseline="0">
                <a:solidFill>
                  <a:schemeClr val="tx2"/>
                </a:solidFill>
                <a:latin typeface="Syntax LT Std" panose="020D0502030503020204" pitchFamily="34" charset="0"/>
                <a:ea typeface="+mn-ea"/>
                <a:cs typeface="+mn-cs"/>
              </a:defRPr>
            </a:lvl1pPr>
            <a:lvl2pPr marL="685800" indent="-288036" algn="l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Syntax LT Std" panose="020D0502030503020204" pitchFamily="34" charset="0"/>
                <a:ea typeface="+mn-ea"/>
                <a:cs typeface="+mn-cs"/>
              </a:defRPr>
            </a:lvl2pPr>
            <a:lvl3pPr marL="1028700" indent="-288036" algn="l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Syntax LT Std" panose="020D0502030503020204" pitchFamily="34" charset="0"/>
                <a:ea typeface="+mn-ea"/>
                <a:cs typeface="+mn-cs"/>
              </a:defRPr>
            </a:lvl3pPr>
            <a:lvl4pPr marL="1371600" indent="-288036" algn="l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Char char="–"/>
              <a:defRPr sz="1500" i="1" kern="1200" baseline="0">
                <a:solidFill>
                  <a:schemeClr val="tx2"/>
                </a:solidFill>
                <a:latin typeface="Syntax LT Std" panose="020D0502030503020204" pitchFamily="34" charset="0"/>
                <a:ea typeface="+mn-ea"/>
                <a:cs typeface="+mn-cs"/>
              </a:defRPr>
            </a:lvl4pPr>
            <a:lvl5pPr marL="1714500" indent="-288036" algn="l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Char char="■"/>
              <a:defRPr sz="1350" kern="1200" baseline="0">
                <a:solidFill>
                  <a:schemeClr val="tx2"/>
                </a:solidFill>
                <a:latin typeface="Syntax LT Std" panose="020D0502030503020204" pitchFamily="34" charset="0"/>
                <a:ea typeface="+mn-ea"/>
                <a:cs typeface="+mn-cs"/>
              </a:defRPr>
            </a:lvl5pPr>
            <a:lvl6pPr marL="2057400" indent="-288036" algn="l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Char char="–"/>
              <a:defRPr sz="12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400300" indent="-288036" algn="l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Char char="■"/>
              <a:defRPr sz="105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743200" indent="-288036" algn="l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Char char="–"/>
              <a:defRPr sz="105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086100" indent="-288036" algn="l" defTabSz="685800" rtl="0" eaLnBrk="1" latinLnBrk="0" hangingPunct="1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Font typeface="Franklin Gothic Book" panose="020B0503020102020204" pitchFamily="34" charset="0"/>
              <a:buChar char="■"/>
              <a:defRPr sz="105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Franklin Gothic Book" panose="020B0503020102020204" pitchFamily="34" charset="0"/>
              <a:buNone/>
            </a:pPr>
            <a:r>
              <a:rPr lang="en-US" sz="2000" b="1" dirty="0"/>
              <a:t>1. Overview:</a:t>
            </a:r>
            <a:br>
              <a:rPr lang="en-US" sz="2000" b="1" dirty="0"/>
            </a:br>
            <a:r>
              <a:rPr lang="en-US" sz="1800" dirty="0"/>
              <a:t>A. Are these visualizations showing valuable (actionable) information? </a:t>
            </a:r>
            <a:br>
              <a:rPr lang="en-US" sz="1800" dirty="0"/>
            </a:br>
            <a:r>
              <a:rPr lang="en-US" sz="1800" dirty="0"/>
              <a:t>B. What would be better displayed here? </a:t>
            </a:r>
            <a:br>
              <a:rPr lang="en-US" sz="1800" dirty="0"/>
            </a:br>
            <a:r>
              <a:rPr lang="en-US" sz="1800" dirty="0"/>
              <a:t>C. What “snapshot” is most important to see? (# current patients, # total patients, % adherence of clinic…)</a:t>
            </a:r>
            <a:endParaRPr lang="en-US" sz="2000" dirty="0"/>
          </a:p>
          <a:p>
            <a:pPr marL="0" indent="0">
              <a:lnSpc>
                <a:spcPct val="100000"/>
              </a:lnSpc>
              <a:buFont typeface="Franklin Gothic Book" panose="020B0503020102020204" pitchFamily="34" charset="0"/>
              <a:buNone/>
            </a:pPr>
            <a:r>
              <a:rPr lang="en-US" sz="2000" b="1" dirty="0"/>
              <a:t>2. Prioritization: </a:t>
            </a:r>
            <a:br>
              <a:rPr lang="en-US" sz="2000" b="1" dirty="0"/>
            </a:br>
            <a:r>
              <a:rPr lang="en-US" sz="2000" dirty="0"/>
              <a:t>A.</a:t>
            </a:r>
            <a:r>
              <a:rPr lang="en-US" sz="2000" b="1" dirty="0"/>
              <a:t> </a:t>
            </a:r>
            <a:r>
              <a:rPr lang="en-US" sz="1800" dirty="0"/>
              <a:t>How should we define when a patient is “high priority”? (What do you currently consider to be a “high priority?”) Is it  based on # days of nonadherence, or a specific moment during treatment?</a:t>
            </a:r>
            <a:endParaRPr lang="en-US" sz="2000" dirty="0"/>
          </a:p>
          <a:p>
            <a:pPr marL="0" indent="0">
              <a:lnSpc>
                <a:spcPct val="100000"/>
              </a:lnSpc>
              <a:buFont typeface="Franklin Gothic Book" panose="020B0503020102020204" pitchFamily="34" charset="0"/>
              <a:buNone/>
            </a:pPr>
            <a:r>
              <a:rPr lang="en-US" sz="2000" b="1" dirty="0"/>
              <a:t>3. Patient calendar: </a:t>
            </a:r>
            <a:br>
              <a:rPr lang="en-US" sz="2000" b="1" dirty="0"/>
            </a:br>
            <a:r>
              <a:rPr lang="en-US" sz="1800" dirty="0"/>
              <a:t>A. What patient information is most important to display in these columns?</a:t>
            </a:r>
            <a:br>
              <a:rPr lang="en-US" sz="1800" dirty="0"/>
            </a:br>
            <a:r>
              <a:rPr lang="en-US" sz="1800" dirty="0"/>
              <a:t>B. What fields would you like to sort by? What should be the default view?</a:t>
            </a:r>
            <a:endParaRPr lang="en-US" sz="2000" dirty="0"/>
          </a:p>
          <a:p>
            <a:pPr marL="0" indent="0">
              <a:lnSpc>
                <a:spcPct val="100000"/>
              </a:lnSpc>
              <a:buFont typeface="Franklin Gothic Book" panose="020B0503020102020204" pitchFamily="34" charset="0"/>
              <a:buNone/>
            </a:pPr>
            <a:r>
              <a:rPr lang="en-US" sz="2000" b="1" dirty="0"/>
              <a:t>4. Adding notes/tags: </a:t>
            </a:r>
          </a:p>
          <a:p>
            <a:pPr marL="0" indent="0">
              <a:lnSpc>
                <a:spcPct val="100000"/>
              </a:lnSpc>
              <a:buFont typeface="Franklin Gothic Book" panose="020B0503020102020204" pitchFamily="34" charset="0"/>
              <a:buNone/>
            </a:pPr>
            <a:r>
              <a:rPr lang="en-US" sz="1800" dirty="0"/>
              <a:t>A. What is the most common information you currently access/look up about your patients? </a:t>
            </a:r>
            <a:br>
              <a:rPr lang="en-US" sz="1800" dirty="0"/>
            </a:br>
            <a:r>
              <a:rPr lang="en-US" sz="1800" dirty="0"/>
              <a:t>B. What kinds of notes/comments/tags would you like to add about your patients? (ADRs, coinfection, manual dose, etc.) </a:t>
            </a:r>
            <a:br>
              <a:rPr lang="en-US" sz="1800" dirty="0"/>
            </a:br>
            <a:r>
              <a:rPr lang="en-US" sz="1800" dirty="0"/>
              <a:t>C. What is most important for you to know for proper patient follow-up &amp; support?</a:t>
            </a:r>
            <a:br>
              <a:rPr lang="en-US" sz="2000" dirty="0"/>
            </a:br>
            <a:r>
              <a:rPr lang="en-US" sz="2000" b="1" dirty="0"/>
              <a:t>5. General: </a:t>
            </a:r>
            <a:r>
              <a:rPr lang="en-US" sz="1800" dirty="0"/>
              <a:t>Comments/feedback about the way the dashboard looks? Functionality? Things you like/don’t like? Can the dashboard be in English?</a:t>
            </a:r>
          </a:p>
          <a:p>
            <a:pPr marL="0" indent="0">
              <a:lnSpc>
                <a:spcPct val="100000"/>
              </a:lnSpc>
              <a:buFont typeface="Franklin Gothic Book" panose="020B0503020102020204" pitchFamily="34" charset="0"/>
              <a:buNone/>
            </a:pPr>
            <a:r>
              <a:rPr lang="en-US" sz="20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030818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B90ED-D7D2-44AD-9119-60272EBDF252}"/>
              </a:ext>
            </a:extLst>
          </p:cNvPr>
          <p:cNvSpPr txBox="1">
            <a:spLocks/>
          </p:cNvSpPr>
          <p:nvPr/>
        </p:nvSpPr>
        <p:spPr>
          <a:xfrm>
            <a:off x="1371600" y="685801"/>
            <a:ext cx="9601200" cy="59901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3300" kern="1200" baseline="0">
                <a:solidFill>
                  <a:schemeClr val="tx1"/>
                </a:solidFill>
                <a:latin typeface="Syntax LT Std" panose="020D0502030503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89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ntax LT Std" panose="020D0502030503020204" pitchFamily="34" charset="0"/>
                <a:ea typeface="+mj-ea"/>
                <a:cs typeface="+mj-cs"/>
              </a:rPr>
              <a:t>Consolidation of Findings: 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ntax LT Std" panose="020D0502030503020204" pitchFamily="34" charset="0"/>
                <a:ea typeface="+mj-ea"/>
                <a:cs typeface="+mj-cs"/>
              </a:rPr>
              <a:t>Dashboard design</a:t>
            </a:r>
          </a:p>
        </p:txBody>
      </p:sp>
      <p:graphicFrame>
        <p:nvGraphicFramePr>
          <p:cNvPr id="3" name="Content Placeholder 4">
            <a:extLst>
              <a:ext uri="{FF2B5EF4-FFF2-40B4-BE49-F238E27FC236}">
                <a16:creationId xmlns:a16="http://schemas.microsoft.com/office/drawing/2014/main" id="{F35527EE-F77B-413A-88E0-D046BE4CA1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7016573"/>
              </p:ext>
            </p:extLst>
          </p:nvPr>
        </p:nvGraphicFramePr>
        <p:xfrm>
          <a:off x="543339" y="1417865"/>
          <a:ext cx="10034045" cy="4754333"/>
        </p:xfrm>
        <a:graphic>
          <a:graphicData uri="http://schemas.openxmlformats.org/drawingml/2006/table">
            <a:tbl>
              <a:tblPr firstRow="1" bandRow="1"/>
              <a:tblGrid>
                <a:gridCol w="21414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926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23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en-US" sz="1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/>
                        <a:t>Comments</a:t>
                      </a:r>
                      <a:endParaRPr lang="en-US" sz="18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559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1" dirty="0"/>
                        <a:t>Overview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A</a:t>
                      </a:r>
                    </a:p>
                    <a:p>
                      <a:r>
                        <a:rPr lang="en-US" sz="1800" dirty="0"/>
                        <a:t>B</a:t>
                      </a:r>
                    </a:p>
                    <a:p>
                      <a:r>
                        <a:rPr lang="en-US" sz="1800" dirty="0"/>
                        <a:t>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299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1" dirty="0"/>
                        <a:t>Prioritizations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aseline="0" dirty="0"/>
                        <a:t>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0918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1" dirty="0"/>
                        <a:t>Patient calendar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A</a:t>
                      </a:r>
                    </a:p>
                    <a:p>
                      <a:r>
                        <a:rPr lang="en-US" sz="1800" dirty="0"/>
                        <a:t>B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5596">
                <a:tc>
                  <a:txBody>
                    <a:bodyPr/>
                    <a:lstStyle/>
                    <a:p>
                      <a:r>
                        <a:rPr lang="en-US" sz="1800" b="1" dirty="0"/>
                        <a:t>Notes/tags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</a:t>
                      </a:r>
                    </a:p>
                    <a:p>
                      <a:r>
                        <a:rPr lang="en-US" sz="1800" dirty="0"/>
                        <a:t>B</a:t>
                      </a:r>
                    </a:p>
                    <a:p>
                      <a:r>
                        <a:rPr lang="en-US" sz="1800" dirty="0"/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0798535"/>
                  </a:ext>
                </a:extLst>
              </a:tr>
              <a:tr h="492992">
                <a:tc>
                  <a:txBody>
                    <a:bodyPr/>
                    <a:lstStyle/>
                    <a:p>
                      <a:r>
                        <a:rPr lang="en-US" sz="1800" b="1" dirty="0"/>
                        <a:t>General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3184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9307725"/>
      </p:ext>
    </p:extLst>
  </p:cSld>
  <p:clrMapOvr>
    <a:masterClrMapping/>
  </p:clrMapOvr>
</p:sld>
</file>

<file path=ppt/theme/theme1.xml><?xml version="1.0" encoding="utf-8"?>
<a:theme xmlns:a="http://schemas.openxmlformats.org/drawingml/2006/main" name="Digital Health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E84887899BD64FAEF7C78F549F8333" ma:contentTypeVersion="15" ma:contentTypeDescription="Create a new document." ma:contentTypeScope="" ma:versionID="0eee8668f9304d12106e6a8176850521">
  <xsd:schema xmlns:xsd="http://www.w3.org/2001/XMLSchema" xmlns:xs="http://www.w3.org/2001/XMLSchema" xmlns:p="http://schemas.microsoft.com/office/2006/metadata/properties" xmlns:ns1="http://schemas.microsoft.com/sharepoint/v3" xmlns:ns2="bdadd3a1-f458-40b1-a192-a31fb55bffe5" xmlns:ns3="31bf781a-28bb-4357-9f8a-3eff4f629246" targetNamespace="http://schemas.microsoft.com/office/2006/metadata/properties" ma:root="true" ma:fieldsID="f818d62b8494e345f58bc13d60f8c5e4" ns1:_="" ns2:_="" ns3:_="">
    <xsd:import namespace="http://schemas.microsoft.com/sharepoint/v3"/>
    <xsd:import namespace="bdadd3a1-f458-40b1-a192-a31fb55bffe5"/>
    <xsd:import namespace="31bf781a-28bb-4357-9f8a-3eff4f62924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add3a1-f458-40b1-a192-a31fb55bffe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bf781a-28bb-4357-9f8a-3eff4f62924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A6FB165-3A18-4F7C-BFFE-CD7F441CBFA2}">
  <ds:schemaRefs>
    <ds:schemaRef ds:uri="http://purl.org/dc/dcmitype/"/>
    <ds:schemaRef ds:uri="http://www.w3.org/XML/1998/namespace"/>
    <ds:schemaRef ds:uri="http://schemas.microsoft.com/office/2006/documentManagement/types"/>
    <ds:schemaRef ds:uri="http://purl.org/dc/terms/"/>
    <ds:schemaRef ds:uri="http://purl.org/dc/elements/1.1/"/>
    <ds:schemaRef ds:uri="bdadd3a1-f458-40b1-a192-a31fb55bffe5"/>
    <ds:schemaRef ds:uri="http://schemas.openxmlformats.org/package/2006/metadata/core-properties"/>
    <ds:schemaRef ds:uri="http://schemas.microsoft.com/office/infopath/2007/PartnerControls"/>
    <ds:schemaRef ds:uri="31bf781a-28bb-4357-9f8a-3eff4f629246"/>
    <ds:schemaRef ds:uri="http://schemas.microsoft.com/sharepoint/v3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83CD07A2-11D9-4988-8D07-743714F6DC0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9E37514-2680-474D-A691-2D4C432369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dadd3a1-f458-40b1-a192-a31fb55bffe5"/>
    <ds:schemaRef ds:uri="31bf781a-28bb-4357-9f8a-3eff4f62924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6498</TotalTime>
  <Words>537</Words>
  <Application>Microsoft Office PowerPoint</Application>
  <PresentationFormat>Widescreen</PresentationFormat>
  <Paragraphs>62</Paragraphs>
  <Slides>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Footlight MT Light</vt:lpstr>
      <vt:lpstr>Franklin Gothic Book</vt:lpstr>
      <vt:lpstr>Syntax LT Std</vt:lpstr>
      <vt:lpstr>Digital Health</vt:lpstr>
      <vt:lpstr>Adherence Platform Customization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Kristian van Kalmthout</dc:creator>
  <cp:lastModifiedBy>Inez de Kruijf - Carter</cp:lastModifiedBy>
  <cp:revision>112</cp:revision>
  <cp:lastPrinted>2021-01-28T09:00:52Z</cp:lastPrinted>
  <dcterms:created xsi:type="dcterms:W3CDTF">2019-10-25T15:28:28Z</dcterms:created>
  <dcterms:modified xsi:type="dcterms:W3CDTF">2022-01-13T10:04:18Z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0x01010008E84887899BD64FAEF7C78F549F8333</vt:lpwstr>
  </property>
</Properties>
</file>